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Lst>
  <p:notesMasterIdLst>
    <p:notesMasterId r:id="rId14"/>
  </p:notesMasterIdLst>
  <p:sldIdLst>
    <p:sldId id="271" r:id="rId2"/>
    <p:sldId id="272" r:id="rId3"/>
    <p:sldId id="262" r:id="rId4"/>
    <p:sldId id="261" r:id="rId5"/>
    <p:sldId id="270" r:id="rId6"/>
    <p:sldId id="266" r:id="rId7"/>
    <p:sldId id="258" r:id="rId8"/>
    <p:sldId id="268" r:id="rId9"/>
    <p:sldId id="259" r:id="rId10"/>
    <p:sldId id="267" r:id="rId11"/>
    <p:sldId id="25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Black" charset="0"/>
                <a:ea typeface="Arial Black" charset="0"/>
                <a:cs typeface="Arial Black" charset="0"/>
              </a:defRPr>
            </a:pPr>
            <a:r>
              <a:rPr lang="en-US" sz="1400" b="1" i="0">
                <a:solidFill>
                  <a:schemeClr val="tx1"/>
                </a:solidFill>
                <a:latin typeface="Arial Black" charset="0"/>
                <a:ea typeface="Arial Black" charset="0"/>
                <a:cs typeface="Arial Black" charset="0"/>
              </a:rPr>
              <a:t>PIE CHART</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Arial Black" charset="0"/>
              <a:ea typeface="Arial Black" charset="0"/>
              <a:cs typeface="Arial Black" charset="0"/>
            </a:defRPr>
          </a:pPr>
          <a:endParaRPr lang="en-US"/>
        </a:p>
      </c:txPr>
    </c:title>
    <c:autoTitleDeleted val="0"/>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D3-4D18-A204-9AF005A6D15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D3-4D18-A204-9AF005A6D15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D3-4D18-A204-9AF005A6D15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D3-4D18-A204-9AF005A6D15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0BD3-4D18-A204-9AF005A6D159}"/>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400" b="1" i="0">
                <a:solidFill>
                  <a:srgbClr val="323232"/>
                </a:solidFill>
                <a:latin typeface="Arial Black" charset="0"/>
                <a:ea typeface="Arial Black" charset="0"/>
                <a:cs typeface="Arial Black" charset="0"/>
              </a:rPr>
              <a:t>BAR GRAPH</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1"/>
        <c:ser>
          <c:idx val="0"/>
          <c:order val="0"/>
          <c:tx>
            <c:strRef>
              <c:f>Sheet1!$B$1</c:f>
              <c:strCache>
                <c:ptCount val="1"/>
                <c:pt idx="0">
                  <c:v>Sales</c:v>
                </c:pt>
              </c:strCache>
            </c:strRef>
          </c:tx>
          <c:spPr>
            <a:ln>
              <a:noFill/>
            </a:ln>
            <a:effectLst/>
          </c:spPr>
          <c:invertIfNegative val="1"/>
          <c:dPt>
            <c:idx val="0"/>
            <c:invertIfNegative val="1"/>
            <c:bubble3D val="0"/>
            <c:spPr>
              <a:solidFill>
                <a:srgbClr val="D61F3B"/>
              </a:solidFill>
              <a:ln>
                <a:noFill/>
              </a:ln>
              <a:effectLst/>
            </c:spPr>
            <c:extLst>
              <c:ext xmlns:c16="http://schemas.microsoft.com/office/drawing/2014/chart" uri="{C3380CC4-5D6E-409C-BE32-E72D297353CC}">
                <c16:uniqueId val="{00000001-FB2C-4831-87DA-772081C06781}"/>
              </c:ext>
            </c:extLst>
          </c:dPt>
          <c:dPt>
            <c:idx val="1"/>
            <c:invertIfNegative val="1"/>
            <c:bubble3D val="0"/>
            <c:spPr>
              <a:solidFill>
                <a:srgbClr val="005498"/>
              </a:solidFill>
              <a:ln>
                <a:noFill/>
              </a:ln>
              <a:effectLst/>
            </c:spPr>
            <c:extLst>
              <c:ext xmlns:c16="http://schemas.microsoft.com/office/drawing/2014/chart" uri="{C3380CC4-5D6E-409C-BE32-E72D297353CC}">
                <c16:uniqueId val="{00000003-FB2C-4831-87DA-772081C06781}"/>
              </c:ext>
            </c:extLst>
          </c:dPt>
          <c:dPt>
            <c:idx val="2"/>
            <c:invertIfNegative val="1"/>
            <c:bubble3D val="0"/>
            <c:spPr>
              <a:solidFill>
                <a:srgbClr val="7D7668"/>
              </a:solidFill>
              <a:ln>
                <a:noFill/>
              </a:ln>
              <a:effectLst/>
            </c:spPr>
            <c:extLst>
              <c:ext xmlns:c16="http://schemas.microsoft.com/office/drawing/2014/chart" uri="{C3380CC4-5D6E-409C-BE32-E72D297353CC}">
                <c16:uniqueId val="{00000005-FB2C-4831-87DA-772081C06781}"/>
              </c:ext>
            </c:extLst>
          </c:dPt>
          <c:dPt>
            <c:idx val="3"/>
            <c:invertIfNegative val="1"/>
            <c:bubble3D val="0"/>
            <c:spPr>
              <a:solidFill>
                <a:srgbClr val="BCB29F"/>
              </a:solidFill>
              <a:ln>
                <a:noFill/>
              </a:ln>
              <a:effectLst/>
            </c:spPr>
            <c:extLst>
              <c:ext xmlns:c16="http://schemas.microsoft.com/office/drawing/2014/chart" uri="{C3380CC4-5D6E-409C-BE32-E72D297353CC}">
                <c16:uniqueId val="{00000007-FB2C-4831-87DA-772081C0678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Georgia" charset="0"/>
                    <a:ea typeface="Georgia" charset="0"/>
                    <a:cs typeface="Georgia"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FB2C-4831-87DA-772081C06781}"/>
            </c:ext>
          </c:extLst>
        </c:ser>
        <c:dLbls>
          <c:dLblPos val="inEnd"/>
          <c:showLegendKey val="0"/>
          <c:showVal val="1"/>
          <c:showCatName val="0"/>
          <c:showSerName val="0"/>
          <c:showPercent val="0"/>
          <c:showBubbleSize val="0"/>
        </c:dLbls>
        <c:gapWidth val="115"/>
        <c:overlap val="-20"/>
        <c:axId val="-2088200128"/>
        <c:axId val="-2088203616"/>
      </c:barChart>
      <c:valAx>
        <c:axId val="-20882036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crossAx val="-2088200128"/>
        <c:crosses val="autoZero"/>
        <c:crossBetween val="between"/>
      </c:valAx>
      <c:catAx>
        <c:axId val="-2088200128"/>
        <c:scaling>
          <c:orientation val="minMax"/>
        </c:scaling>
        <c:delete val="0"/>
        <c:axPos val="l"/>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crossAx val="-20882036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Georgia" charset="0"/>
              <a:ea typeface="Georgia" charset="0"/>
              <a:cs typeface="Georgia" charset="0"/>
            </a:defRPr>
          </a:pPr>
          <a:endParaRPr lang="en-US"/>
        </a:p>
      </c:txPr>
    </c:legend>
    <c:plotVisOnly val="1"/>
    <c:dispBlanksAs val="gap"/>
    <c:showDLblsOverMax val="0"/>
  </c:chart>
  <c:spPr>
    <a:solidFill>
      <a:srgbClr val="F8F7F5"/>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A71404-A50E-F649-B9F4-E2A24D4B8F8C}" type="doc">
      <dgm:prSet loTypeId="urn:microsoft.com/office/officeart/2009/layout/CircleArrowProcess" loCatId="" qsTypeId="urn:microsoft.com/office/officeart/2005/8/quickstyle/simple4" qsCatId="simple" csTypeId="urn:microsoft.com/office/officeart/2005/8/colors/colorful1" csCatId="colorful" phldr="1"/>
      <dgm:spPr/>
      <dgm:t>
        <a:bodyPr/>
        <a:lstStyle/>
        <a:p>
          <a:endParaRPr lang="en-US"/>
        </a:p>
      </dgm:t>
    </dgm:pt>
    <dgm:pt modelId="{C3CD2312-7303-9F47-9A1F-D24C394E9055}">
      <dgm:prSet phldrT="[Text]" custT="1"/>
      <dgm:spPr/>
      <dgm:t>
        <a:bodyPr/>
        <a:lstStyle/>
        <a:p>
          <a:r>
            <a:rPr lang="en-US" sz="1400" b="1" i="0">
              <a:latin typeface="Arial Black" charset="0"/>
              <a:ea typeface="Arial Black" charset="0"/>
              <a:cs typeface="Arial Black" charset="0"/>
            </a:rPr>
            <a:t>STEP 1</a:t>
          </a:r>
        </a:p>
      </dgm:t>
    </dgm:pt>
    <dgm:pt modelId="{BA4600D2-D5B6-704E-89BE-5719E0F2CB2D}" type="parTrans" cxnId="{E344A28F-B3FD-9341-86B8-32A6F2908E04}">
      <dgm:prSet/>
      <dgm:spPr/>
      <dgm:t>
        <a:bodyPr/>
        <a:lstStyle/>
        <a:p>
          <a:endParaRPr lang="en-US"/>
        </a:p>
      </dgm:t>
    </dgm:pt>
    <dgm:pt modelId="{2B308AD6-56B3-AD40-AC8E-31740E54E796}" type="sibTrans" cxnId="{E344A28F-B3FD-9341-86B8-32A6F2908E04}">
      <dgm:prSet/>
      <dgm:spPr/>
      <dgm:t>
        <a:bodyPr/>
        <a:lstStyle/>
        <a:p>
          <a:endParaRPr lang="en-US"/>
        </a:p>
      </dgm:t>
    </dgm:pt>
    <dgm:pt modelId="{119D1860-67D4-E84D-AC92-B355909260C0}">
      <dgm:prSet phldrT="[Text]" custT="1"/>
      <dgm:spPr/>
      <dgm:t>
        <a:bodyPr/>
        <a:lstStyle/>
        <a:p>
          <a:r>
            <a:rPr lang="en-US" sz="1400" b="1" i="0">
              <a:latin typeface="Arial Black" charset="0"/>
              <a:ea typeface="Arial Black" charset="0"/>
              <a:cs typeface="Arial Black" charset="0"/>
            </a:rPr>
            <a:t>STEP</a:t>
          </a:r>
          <a:r>
            <a:rPr lang="en-US" sz="1400" b="1" i="0" baseline="0">
              <a:latin typeface="Arial Black" charset="0"/>
              <a:ea typeface="Arial Black" charset="0"/>
              <a:cs typeface="Arial Black" charset="0"/>
            </a:rPr>
            <a:t> 2</a:t>
          </a:r>
          <a:endParaRPr lang="en-US" sz="1400" b="1" i="0">
            <a:latin typeface="Arial Black" charset="0"/>
            <a:ea typeface="Arial Black" charset="0"/>
            <a:cs typeface="Arial Black" charset="0"/>
          </a:endParaRPr>
        </a:p>
      </dgm:t>
    </dgm:pt>
    <dgm:pt modelId="{9A25D4D7-C220-1D48-A351-ACF67E6B8B8C}" type="parTrans" cxnId="{AC1C767E-15A8-084F-B128-05E74D0CA88B}">
      <dgm:prSet/>
      <dgm:spPr/>
      <dgm:t>
        <a:bodyPr/>
        <a:lstStyle/>
        <a:p>
          <a:endParaRPr lang="en-US"/>
        </a:p>
      </dgm:t>
    </dgm:pt>
    <dgm:pt modelId="{ECD00A0A-9128-C245-8DEE-C6C902323140}" type="sibTrans" cxnId="{AC1C767E-15A8-084F-B128-05E74D0CA88B}">
      <dgm:prSet/>
      <dgm:spPr/>
      <dgm:t>
        <a:bodyPr/>
        <a:lstStyle/>
        <a:p>
          <a:endParaRPr lang="en-US"/>
        </a:p>
      </dgm:t>
    </dgm:pt>
    <dgm:pt modelId="{2B2CB733-8EF0-DF4E-B736-B2B8BF2B15AF}">
      <dgm:prSet phldrT="[Text]" custT="1"/>
      <dgm:spPr/>
      <dgm:t>
        <a:bodyPr/>
        <a:lstStyle/>
        <a:p>
          <a:r>
            <a:rPr lang="en-US" sz="1400" b="1" i="0">
              <a:latin typeface="Arial Black" charset="0"/>
              <a:ea typeface="Arial Black" charset="0"/>
              <a:cs typeface="Arial Black" charset="0"/>
            </a:rPr>
            <a:t>STEP 3</a:t>
          </a:r>
        </a:p>
      </dgm:t>
    </dgm:pt>
    <dgm:pt modelId="{6A45454C-7D1B-DE41-844E-22F1D8D9BF75}" type="parTrans" cxnId="{BDD3FE02-D301-E242-A1D3-1EA5404DF738}">
      <dgm:prSet/>
      <dgm:spPr/>
      <dgm:t>
        <a:bodyPr/>
        <a:lstStyle/>
        <a:p>
          <a:endParaRPr lang="en-US"/>
        </a:p>
      </dgm:t>
    </dgm:pt>
    <dgm:pt modelId="{2F31FB64-12AA-384D-9C3E-B59AF62E6453}" type="sibTrans" cxnId="{BDD3FE02-D301-E242-A1D3-1EA5404DF738}">
      <dgm:prSet/>
      <dgm:spPr/>
      <dgm:t>
        <a:bodyPr/>
        <a:lstStyle/>
        <a:p>
          <a:endParaRPr lang="en-US"/>
        </a:p>
      </dgm:t>
    </dgm:pt>
    <dgm:pt modelId="{283ABE82-C8F4-4D4A-B68F-DC5EE64EDA3D}" type="pres">
      <dgm:prSet presAssocID="{D7A71404-A50E-F649-B9F4-E2A24D4B8F8C}" presName="Name0" presStyleCnt="0">
        <dgm:presLayoutVars>
          <dgm:chMax val="7"/>
          <dgm:chPref val="7"/>
          <dgm:dir/>
          <dgm:animLvl val="lvl"/>
        </dgm:presLayoutVars>
      </dgm:prSet>
      <dgm:spPr/>
    </dgm:pt>
    <dgm:pt modelId="{43ABE112-5F52-3644-9619-E8EA89D2771A}" type="pres">
      <dgm:prSet presAssocID="{C3CD2312-7303-9F47-9A1F-D24C394E9055}" presName="Accent1" presStyleCnt="0"/>
      <dgm:spPr/>
    </dgm:pt>
    <dgm:pt modelId="{B9BAA207-7ADC-6F43-8F4C-E5A707B1D657}" type="pres">
      <dgm:prSet presAssocID="{C3CD2312-7303-9F47-9A1F-D24C394E9055}" presName="Accent" presStyleLbl="node1" presStyleIdx="0" presStyleCnt="3"/>
      <dgm:spPr/>
    </dgm:pt>
    <dgm:pt modelId="{919B97A8-F180-7B46-824F-DF7BF41FDE17}" type="pres">
      <dgm:prSet presAssocID="{C3CD2312-7303-9F47-9A1F-D24C394E9055}" presName="Parent1" presStyleLbl="revTx" presStyleIdx="0" presStyleCnt="3">
        <dgm:presLayoutVars>
          <dgm:chMax val="1"/>
          <dgm:chPref val="1"/>
          <dgm:bulletEnabled val="1"/>
        </dgm:presLayoutVars>
      </dgm:prSet>
      <dgm:spPr/>
    </dgm:pt>
    <dgm:pt modelId="{53233223-11BD-1747-9DB5-0C14A50BCBC4}" type="pres">
      <dgm:prSet presAssocID="{119D1860-67D4-E84D-AC92-B355909260C0}" presName="Accent2" presStyleCnt="0"/>
      <dgm:spPr/>
    </dgm:pt>
    <dgm:pt modelId="{2C575431-363D-6749-ADA5-34B503AE10FA}" type="pres">
      <dgm:prSet presAssocID="{119D1860-67D4-E84D-AC92-B355909260C0}" presName="Accent" presStyleLbl="node1" presStyleIdx="1" presStyleCnt="3"/>
      <dgm:spPr/>
    </dgm:pt>
    <dgm:pt modelId="{C11D1938-5E34-234A-8D63-9918E8C8E916}" type="pres">
      <dgm:prSet presAssocID="{119D1860-67D4-E84D-AC92-B355909260C0}" presName="Parent2" presStyleLbl="revTx" presStyleIdx="1" presStyleCnt="3">
        <dgm:presLayoutVars>
          <dgm:chMax val="1"/>
          <dgm:chPref val="1"/>
          <dgm:bulletEnabled val="1"/>
        </dgm:presLayoutVars>
      </dgm:prSet>
      <dgm:spPr/>
    </dgm:pt>
    <dgm:pt modelId="{01107A9D-F5AF-E646-9BB5-56F5500305F7}" type="pres">
      <dgm:prSet presAssocID="{2B2CB733-8EF0-DF4E-B736-B2B8BF2B15AF}" presName="Accent3" presStyleCnt="0"/>
      <dgm:spPr/>
    </dgm:pt>
    <dgm:pt modelId="{01E6EFF3-B622-D244-8177-2A367F5AA29C}" type="pres">
      <dgm:prSet presAssocID="{2B2CB733-8EF0-DF4E-B736-B2B8BF2B15AF}" presName="Accent" presStyleLbl="node1" presStyleIdx="2" presStyleCnt="3"/>
      <dgm:spPr/>
    </dgm:pt>
    <dgm:pt modelId="{9C313874-5E88-F047-9BA4-DE180D6FBD8F}" type="pres">
      <dgm:prSet presAssocID="{2B2CB733-8EF0-DF4E-B736-B2B8BF2B15AF}" presName="Parent3" presStyleLbl="revTx" presStyleIdx="2" presStyleCnt="3">
        <dgm:presLayoutVars>
          <dgm:chMax val="1"/>
          <dgm:chPref val="1"/>
          <dgm:bulletEnabled val="1"/>
        </dgm:presLayoutVars>
      </dgm:prSet>
      <dgm:spPr/>
    </dgm:pt>
  </dgm:ptLst>
  <dgm:cxnLst>
    <dgm:cxn modelId="{BDD3FE02-D301-E242-A1D3-1EA5404DF738}" srcId="{D7A71404-A50E-F649-B9F4-E2A24D4B8F8C}" destId="{2B2CB733-8EF0-DF4E-B736-B2B8BF2B15AF}" srcOrd="2" destOrd="0" parTransId="{6A45454C-7D1B-DE41-844E-22F1D8D9BF75}" sibTransId="{2F31FB64-12AA-384D-9C3E-B59AF62E6453}"/>
    <dgm:cxn modelId="{C805703A-3D42-DF45-AB4A-C892245CC2BF}" type="presOf" srcId="{2B2CB733-8EF0-DF4E-B736-B2B8BF2B15AF}" destId="{9C313874-5E88-F047-9BA4-DE180D6FBD8F}" srcOrd="0" destOrd="0" presId="urn:microsoft.com/office/officeart/2009/layout/CircleArrowProcess"/>
    <dgm:cxn modelId="{92B80466-ED72-794B-A878-7D26EE54486C}" type="presOf" srcId="{119D1860-67D4-E84D-AC92-B355909260C0}" destId="{C11D1938-5E34-234A-8D63-9918E8C8E916}" srcOrd="0" destOrd="0" presId="urn:microsoft.com/office/officeart/2009/layout/CircleArrowProcess"/>
    <dgm:cxn modelId="{046F7A77-B793-B248-A78D-7CC763066774}" type="presOf" srcId="{C3CD2312-7303-9F47-9A1F-D24C394E9055}" destId="{919B97A8-F180-7B46-824F-DF7BF41FDE17}" srcOrd="0" destOrd="0" presId="urn:microsoft.com/office/officeart/2009/layout/CircleArrowProcess"/>
    <dgm:cxn modelId="{AC1C767E-15A8-084F-B128-05E74D0CA88B}" srcId="{D7A71404-A50E-F649-B9F4-E2A24D4B8F8C}" destId="{119D1860-67D4-E84D-AC92-B355909260C0}" srcOrd="1" destOrd="0" parTransId="{9A25D4D7-C220-1D48-A351-ACF67E6B8B8C}" sibTransId="{ECD00A0A-9128-C245-8DEE-C6C902323140}"/>
    <dgm:cxn modelId="{E344A28F-B3FD-9341-86B8-32A6F2908E04}" srcId="{D7A71404-A50E-F649-B9F4-E2A24D4B8F8C}" destId="{C3CD2312-7303-9F47-9A1F-D24C394E9055}" srcOrd="0" destOrd="0" parTransId="{BA4600D2-D5B6-704E-89BE-5719E0F2CB2D}" sibTransId="{2B308AD6-56B3-AD40-AC8E-31740E54E796}"/>
    <dgm:cxn modelId="{7D3980B4-5F18-1C40-A51A-2923F28CF4D0}" type="presOf" srcId="{D7A71404-A50E-F649-B9F4-E2A24D4B8F8C}" destId="{283ABE82-C8F4-4D4A-B68F-DC5EE64EDA3D}" srcOrd="0" destOrd="0" presId="urn:microsoft.com/office/officeart/2009/layout/CircleArrowProcess"/>
    <dgm:cxn modelId="{129C862B-F1B8-DD4D-A08B-661B92F515F8}" type="presParOf" srcId="{283ABE82-C8F4-4D4A-B68F-DC5EE64EDA3D}" destId="{43ABE112-5F52-3644-9619-E8EA89D2771A}" srcOrd="0" destOrd="0" presId="urn:microsoft.com/office/officeart/2009/layout/CircleArrowProcess"/>
    <dgm:cxn modelId="{B8E27CA2-A10E-FC45-A6DD-383CC5124F46}" type="presParOf" srcId="{43ABE112-5F52-3644-9619-E8EA89D2771A}" destId="{B9BAA207-7ADC-6F43-8F4C-E5A707B1D657}" srcOrd="0" destOrd="0" presId="urn:microsoft.com/office/officeart/2009/layout/CircleArrowProcess"/>
    <dgm:cxn modelId="{0DED811D-5D08-8F4B-BCC5-F333FEAB0679}" type="presParOf" srcId="{283ABE82-C8F4-4D4A-B68F-DC5EE64EDA3D}" destId="{919B97A8-F180-7B46-824F-DF7BF41FDE17}" srcOrd="1" destOrd="0" presId="urn:microsoft.com/office/officeart/2009/layout/CircleArrowProcess"/>
    <dgm:cxn modelId="{2FF2A658-A0CE-094F-817F-9EAD74A4F3F6}" type="presParOf" srcId="{283ABE82-C8F4-4D4A-B68F-DC5EE64EDA3D}" destId="{53233223-11BD-1747-9DB5-0C14A50BCBC4}" srcOrd="2" destOrd="0" presId="urn:microsoft.com/office/officeart/2009/layout/CircleArrowProcess"/>
    <dgm:cxn modelId="{730536A6-AD28-EF45-B75A-DA85EA6A18D9}" type="presParOf" srcId="{53233223-11BD-1747-9DB5-0C14A50BCBC4}" destId="{2C575431-363D-6749-ADA5-34B503AE10FA}" srcOrd="0" destOrd="0" presId="urn:microsoft.com/office/officeart/2009/layout/CircleArrowProcess"/>
    <dgm:cxn modelId="{BA3EA860-CBF4-3E4B-982F-D2132E0E8C54}" type="presParOf" srcId="{283ABE82-C8F4-4D4A-B68F-DC5EE64EDA3D}" destId="{C11D1938-5E34-234A-8D63-9918E8C8E916}" srcOrd="3" destOrd="0" presId="urn:microsoft.com/office/officeart/2009/layout/CircleArrowProcess"/>
    <dgm:cxn modelId="{B8509D4A-6F39-864A-B959-2F94E87CCF18}" type="presParOf" srcId="{283ABE82-C8F4-4D4A-B68F-DC5EE64EDA3D}" destId="{01107A9D-F5AF-E646-9BB5-56F5500305F7}" srcOrd="4" destOrd="0" presId="urn:microsoft.com/office/officeart/2009/layout/CircleArrowProcess"/>
    <dgm:cxn modelId="{28ABCD1C-BE18-F346-82BB-A17AFFF3A0B0}" type="presParOf" srcId="{01107A9D-F5AF-E646-9BB5-56F5500305F7}" destId="{01E6EFF3-B622-D244-8177-2A367F5AA29C}" srcOrd="0" destOrd="0" presId="urn:microsoft.com/office/officeart/2009/layout/CircleArrowProcess"/>
    <dgm:cxn modelId="{28A8BC47-5457-EC4B-AFA6-F21AE8A42C07}" type="presParOf" srcId="{283ABE82-C8F4-4D4A-B68F-DC5EE64EDA3D}" destId="{9C313874-5E88-F047-9BA4-DE180D6FBD8F}"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AA207-7ADC-6F43-8F4C-E5A707B1D657}">
      <dsp:nvSpPr>
        <dsp:cNvPr id="0" name=""/>
        <dsp:cNvSpPr/>
      </dsp:nvSpPr>
      <dsp:spPr>
        <a:xfrm>
          <a:off x="1467441" y="0"/>
          <a:ext cx="2345806" cy="2346163"/>
        </a:xfrm>
        <a:prstGeom prst="circularArrow">
          <a:avLst>
            <a:gd name="adj1" fmla="val 10980"/>
            <a:gd name="adj2" fmla="val 1142322"/>
            <a:gd name="adj3" fmla="val 4500000"/>
            <a:gd name="adj4" fmla="val 10800000"/>
            <a:gd name="adj5" fmla="val 125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19B97A8-F180-7B46-824F-DF7BF41FDE17}">
      <dsp:nvSpPr>
        <dsp:cNvPr id="0" name=""/>
        <dsp:cNvSpPr/>
      </dsp:nvSpPr>
      <dsp:spPr>
        <a:xfrm>
          <a:off x="1985941" y="847036"/>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 1</a:t>
          </a:r>
        </a:p>
      </dsp:txBody>
      <dsp:txXfrm>
        <a:off x="1985941" y="847036"/>
        <a:ext cx="1303519" cy="651603"/>
      </dsp:txXfrm>
    </dsp:sp>
    <dsp:sp modelId="{2C575431-363D-6749-ADA5-34B503AE10FA}">
      <dsp:nvSpPr>
        <dsp:cNvPr id="0" name=""/>
        <dsp:cNvSpPr/>
      </dsp:nvSpPr>
      <dsp:spPr>
        <a:xfrm>
          <a:off x="815902" y="1348044"/>
          <a:ext cx="2345806" cy="2346163"/>
        </a:xfrm>
        <a:prstGeom prst="leftCircularArrow">
          <a:avLst>
            <a:gd name="adj1" fmla="val 10980"/>
            <a:gd name="adj2" fmla="val 1142322"/>
            <a:gd name="adj3" fmla="val 6300000"/>
            <a:gd name="adj4" fmla="val 18900000"/>
            <a:gd name="adj5" fmla="val 125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1D1938-5E34-234A-8D63-9918E8C8E916}">
      <dsp:nvSpPr>
        <dsp:cNvPr id="0" name=""/>
        <dsp:cNvSpPr/>
      </dsp:nvSpPr>
      <dsp:spPr>
        <a:xfrm>
          <a:off x="1337045" y="2202878"/>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a:t>
          </a:r>
          <a:r>
            <a:rPr lang="en-US" sz="1400" b="1" i="0" kern="1200" baseline="0">
              <a:latin typeface="Arial Black" charset="0"/>
              <a:ea typeface="Arial Black" charset="0"/>
              <a:cs typeface="Arial Black" charset="0"/>
            </a:rPr>
            <a:t> 2</a:t>
          </a:r>
          <a:endParaRPr lang="en-US" sz="1400" b="1" i="0" kern="1200">
            <a:latin typeface="Arial Black" charset="0"/>
            <a:ea typeface="Arial Black" charset="0"/>
            <a:cs typeface="Arial Black" charset="0"/>
          </a:endParaRPr>
        </a:p>
      </dsp:txBody>
      <dsp:txXfrm>
        <a:off x="1337045" y="2202878"/>
        <a:ext cx="1303519" cy="651603"/>
      </dsp:txXfrm>
    </dsp:sp>
    <dsp:sp modelId="{01E6EFF3-B622-D244-8177-2A367F5AA29C}">
      <dsp:nvSpPr>
        <dsp:cNvPr id="0" name=""/>
        <dsp:cNvSpPr/>
      </dsp:nvSpPr>
      <dsp:spPr>
        <a:xfrm>
          <a:off x="1634401" y="2857406"/>
          <a:ext cx="2015410" cy="2016218"/>
        </a:xfrm>
        <a:prstGeom prst="blockArc">
          <a:avLst>
            <a:gd name="adj1" fmla="val 13500000"/>
            <a:gd name="adj2" fmla="val 10800000"/>
            <a:gd name="adj3" fmla="val 1274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313874-5E88-F047-9BA4-DE180D6FBD8F}">
      <dsp:nvSpPr>
        <dsp:cNvPr id="0" name=""/>
        <dsp:cNvSpPr/>
      </dsp:nvSpPr>
      <dsp:spPr>
        <a:xfrm>
          <a:off x="1989025" y="3560670"/>
          <a:ext cx="1303519" cy="65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i="0" kern="1200">
              <a:latin typeface="Arial Black" charset="0"/>
              <a:ea typeface="Arial Black" charset="0"/>
              <a:cs typeface="Arial Black" charset="0"/>
            </a:rPr>
            <a:t>STEP 3</a:t>
          </a:r>
        </a:p>
      </dsp:txBody>
      <dsp:txXfrm>
        <a:off x="1989025" y="3560670"/>
        <a:ext cx="1303519" cy="65160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079E4-3BBE-3B43-B93C-3BFFEA2545A3}" type="datetimeFigureOut">
              <a:rPr lang="en-US" smtClean="0"/>
              <a:t>5/16/2018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37570-B339-BC42-A912-53C4D7BD18C9}" type="slidenum">
              <a:rPr lang="en-US" smtClean="0"/>
              <a:t>‹#›</a:t>
            </a:fld>
            <a:endParaRPr lang="en-US"/>
          </a:p>
        </p:txBody>
      </p:sp>
    </p:spTree>
    <p:extLst>
      <p:ext uri="{BB962C8B-B14F-4D97-AF65-F5344CB8AC3E}">
        <p14:creationId xmlns:p14="http://schemas.microsoft.com/office/powerpoint/2010/main" val="3862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1</a:t>
            </a:fld>
            <a:endParaRPr lang="en-US"/>
          </a:p>
        </p:txBody>
      </p:sp>
    </p:spTree>
    <p:extLst>
      <p:ext uri="{BB962C8B-B14F-4D97-AF65-F5344CB8AC3E}">
        <p14:creationId xmlns:p14="http://schemas.microsoft.com/office/powerpoint/2010/main" val="312586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2</a:t>
            </a:fld>
            <a:endParaRPr lang="en-US"/>
          </a:p>
        </p:txBody>
      </p:sp>
    </p:spTree>
    <p:extLst>
      <p:ext uri="{BB962C8B-B14F-4D97-AF65-F5344CB8AC3E}">
        <p14:creationId xmlns:p14="http://schemas.microsoft.com/office/powerpoint/2010/main" val="121805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3</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4</a:t>
            </a:fld>
            <a:endParaRPr lang="en-US"/>
          </a:p>
        </p:txBody>
      </p:sp>
    </p:spTree>
    <p:extLst>
      <p:ext uri="{BB962C8B-B14F-4D97-AF65-F5344CB8AC3E}">
        <p14:creationId xmlns:p14="http://schemas.microsoft.com/office/powerpoint/2010/main" val="429851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7</a:t>
            </a:fld>
            <a:endParaRPr lang="en-US"/>
          </a:p>
        </p:txBody>
      </p:sp>
    </p:spTree>
    <p:extLst>
      <p:ext uri="{BB962C8B-B14F-4D97-AF65-F5344CB8AC3E}">
        <p14:creationId xmlns:p14="http://schemas.microsoft.com/office/powerpoint/2010/main" val="84391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9</a:t>
            </a:fld>
            <a:endParaRPr lang="en-US"/>
          </a:p>
        </p:txBody>
      </p:sp>
    </p:spTree>
    <p:extLst>
      <p:ext uri="{BB962C8B-B14F-4D97-AF65-F5344CB8AC3E}">
        <p14:creationId xmlns:p14="http://schemas.microsoft.com/office/powerpoint/2010/main" val="161899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7570-B339-BC42-A912-53C4D7BD18C9}" type="slidenum">
              <a:rPr lang="en-US" smtClean="0"/>
              <a:t>11</a:t>
            </a:fld>
            <a:endParaRPr lang="en-US"/>
          </a:p>
        </p:txBody>
      </p:sp>
    </p:spTree>
    <p:extLst>
      <p:ext uri="{BB962C8B-B14F-4D97-AF65-F5344CB8AC3E}">
        <p14:creationId xmlns:p14="http://schemas.microsoft.com/office/powerpoint/2010/main" val="1667675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545912"/>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r"/>
            <a:r>
              <a:rPr lang="en-US" sz="1350"/>
              <a:t>`</a:t>
            </a:r>
          </a:p>
        </p:txBody>
      </p:sp>
      <p:sp>
        <p:nvSpPr>
          <p:cNvPr id="4" name="Date Placeholder 3"/>
          <p:cNvSpPr>
            <a:spLocks noGrp="1"/>
          </p:cNvSpPr>
          <p:nvPr>
            <p:ph type="dt" sz="half" idx="10"/>
          </p:nvPr>
        </p:nvSpPr>
        <p:spPr/>
        <p:txBody>
          <a:bodyPr/>
          <a:lstStyle/>
          <a:p>
            <a:fld id="{64CF4FA4-CE28-A442-82D2-C92295FA5BF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sp>
        <p:nvSpPr>
          <p:cNvPr id="20" name="Title 1"/>
          <p:cNvSpPr>
            <a:spLocks noGrp="1"/>
          </p:cNvSpPr>
          <p:nvPr>
            <p:ph type="ctrTitle"/>
          </p:nvPr>
        </p:nvSpPr>
        <p:spPr>
          <a:xfrm>
            <a:off x="685800" y="2175955"/>
            <a:ext cx="7772400" cy="1548326"/>
          </a:xfrm>
        </p:spPr>
        <p:txBody>
          <a:bodyPr anchor="b">
            <a:normAutofit/>
          </a:bodyPr>
          <a:lstStyle>
            <a:lvl1pPr algn="l">
              <a:defRPr sz="4800"/>
            </a:lvl1pPr>
          </a:lstStyle>
          <a:p>
            <a:r>
              <a:rPr lang="en-US"/>
              <a:t>Click to edit Master title style</a:t>
            </a:r>
          </a:p>
        </p:txBody>
      </p:sp>
      <p:sp>
        <p:nvSpPr>
          <p:cNvPr id="21" name="Subtitle 2"/>
          <p:cNvSpPr>
            <a:spLocks noGrp="1"/>
          </p:cNvSpPr>
          <p:nvPr>
            <p:ph type="subTitle" idx="1"/>
          </p:nvPr>
        </p:nvSpPr>
        <p:spPr>
          <a:xfrm>
            <a:off x="685800" y="3816357"/>
            <a:ext cx="6858000" cy="1028484"/>
          </a:xfrm>
        </p:spPr>
        <p:txBody>
          <a:bodyPr/>
          <a:lstStyle>
            <a:lvl1pPr marL="0" indent="0" algn="l">
              <a:lnSpc>
                <a:spcPct val="100000"/>
              </a:lnSpc>
              <a:spcAft>
                <a:spcPts val="300"/>
              </a:spcAft>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7"/>
          <p:cNvSpPr>
            <a:spLocks noGrp="1"/>
          </p:cNvSpPr>
          <p:nvPr>
            <p:ph type="body" sz="quarter" idx="13" hasCustomPrompt="1"/>
          </p:nvPr>
        </p:nvSpPr>
        <p:spPr>
          <a:xfrm>
            <a:off x="685800" y="1753038"/>
            <a:ext cx="5685739" cy="427038"/>
          </a:xfrm>
        </p:spPr>
        <p:txBody>
          <a:bodyPr anchor="b">
            <a:normAutofit/>
          </a:bodyPr>
          <a:lstStyle>
            <a:lvl1pPr marL="0" indent="0">
              <a:buNone/>
              <a:defRPr sz="14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3548062" y="1107435"/>
            <a:ext cx="4910138" cy="300184"/>
          </a:xfrm>
        </p:spPr>
        <p:txBody>
          <a:bodyPr>
            <a:normAutofit/>
          </a:bodyPr>
          <a:lstStyle>
            <a:lvl1pPr marL="0" indent="0" algn="r">
              <a:buNone/>
              <a:defRPr sz="14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4599889" y="5825241"/>
            <a:ext cx="3915461" cy="285398"/>
          </a:xfrm>
        </p:spPr>
        <p:txBody>
          <a:bodyPr>
            <a:noAutofit/>
          </a:bodyPr>
          <a:lstStyle>
            <a:lvl1pPr marL="0" indent="0" algn="r">
              <a:buNone/>
              <a:defRPr sz="14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4599889" y="6110639"/>
            <a:ext cx="3915461" cy="248576"/>
          </a:xfrm>
        </p:spPr>
        <p:txBody>
          <a:bodyPr>
            <a:normAutofit/>
          </a:bodyPr>
          <a:lstStyle>
            <a:lvl1pPr marL="0" indent="0" algn="r">
              <a:buNone/>
              <a:defRPr sz="10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776" y="5916968"/>
            <a:ext cx="2317613" cy="489613"/>
          </a:xfrm>
          <a:prstGeom prst="rect">
            <a:avLst/>
          </a:prstGeom>
        </p:spPr>
      </p:pic>
    </p:spTree>
    <p:extLst>
      <p:ext uri="{BB962C8B-B14F-4D97-AF65-F5344CB8AC3E}">
        <p14:creationId xmlns:p14="http://schemas.microsoft.com/office/powerpoint/2010/main" val="4153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CF4FA4-CE28-A442-82D2-C92295FA5BFA}"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226B5B-2E80-3F4B-AB33-B0C163CCE2B1}" type="slidenum">
              <a:rPr lang="en-US" smtClean="0"/>
              <a:t>‹#›</a:t>
            </a:fld>
            <a:endParaRPr lang="en-US"/>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Tree>
    <p:extLst>
      <p:ext uri="{BB962C8B-B14F-4D97-AF65-F5344CB8AC3E}">
        <p14:creationId xmlns:p14="http://schemas.microsoft.com/office/powerpoint/2010/main" val="197291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2000"/>
            </a:lvl1pPr>
            <a:lvl2pPr>
              <a:defRPr sz="2000"/>
            </a:lvl2pPr>
            <a:lvl3pPr>
              <a:defRPr sz="1800"/>
            </a:lvl3pPr>
            <a:lvl4pPr>
              <a:defRPr sz="1600"/>
            </a:lvl4pPr>
            <a:lvl5pPr>
              <a:defRPr sz="14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F4FA4-CE28-A442-82D2-C92295FA5BF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2" name="Text Placeholder 3"/>
          <p:cNvSpPr>
            <a:spLocks noGrp="1"/>
          </p:cNvSpPr>
          <p:nvPr>
            <p:ph type="body" sz="half" idx="13"/>
          </p:nvPr>
        </p:nvSpPr>
        <p:spPr>
          <a:xfrm>
            <a:off x="629841" y="2300216"/>
            <a:ext cx="2949178" cy="3560835"/>
          </a:xfrm>
        </p:spPr>
        <p:txBody>
          <a:bodyPr/>
          <a:lstStyle>
            <a:lvl1pPr marL="0" indent="0">
              <a:lnSpc>
                <a:spcPct val="100000"/>
              </a:lnSpc>
              <a:spcAft>
                <a:spcPts val="3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Title 1"/>
          <p:cNvSpPr>
            <a:spLocks noGrp="1"/>
          </p:cNvSpPr>
          <p:nvPr>
            <p:ph type="title"/>
          </p:nvPr>
        </p:nvSpPr>
        <p:spPr>
          <a:xfrm>
            <a:off x="629841" y="700016"/>
            <a:ext cx="2949178" cy="1600200"/>
          </a:xfrm>
        </p:spPr>
        <p:txBody>
          <a:bodyPr anchor="b"/>
          <a:lstStyle>
            <a:lvl1pPr>
              <a:defRPr sz="3200">
                <a:solidFill>
                  <a:schemeClr val="accent2"/>
                </a:solidFill>
              </a:defRPr>
            </a:lvl1pPr>
          </a:lstStyle>
          <a:p>
            <a:r>
              <a:rPr lang="en-US"/>
              <a:t>Click to edit Master title style</a:t>
            </a:r>
          </a:p>
        </p:txBody>
      </p:sp>
      <p:cxnSp>
        <p:nvCxnSpPr>
          <p:cNvPr id="9" name="Straight Connector 8"/>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980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0" y="0"/>
            <a:ext cx="3940343" cy="68580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Date Placeholder 4"/>
          <p:cNvSpPr>
            <a:spLocks noGrp="1"/>
          </p:cNvSpPr>
          <p:nvPr>
            <p:ph type="dt" sz="half" idx="10"/>
          </p:nvPr>
        </p:nvSpPr>
        <p:spPr/>
        <p:txBody>
          <a:bodyPr/>
          <a:lstStyle/>
          <a:p>
            <a:fld id="{64CF4FA4-CE28-A442-82D2-C92295FA5BF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7" name="Text Placeholder 3"/>
          <p:cNvSpPr>
            <a:spLocks noGrp="1"/>
          </p:cNvSpPr>
          <p:nvPr>
            <p:ph type="body" sz="half" idx="13"/>
          </p:nvPr>
        </p:nvSpPr>
        <p:spPr>
          <a:xfrm>
            <a:off x="629841" y="2057400"/>
            <a:ext cx="2949178" cy="3811588"/>
          </a:xfrm>
        </p:spPr>
        <p:txBody>
          <a:bodyPr/>
          <a:lstStyle>
            <a:lvl1pPr marL="0" indent="0">
              <a:lnSpc>
                <a:spcPct val="100000"/>
              </a:lnSpc>
              <a:spcAft>
                <a:spcPts val="3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itle 1"/>
          <p:cNvSpPr>
            <a:spLocks noGrp="1"/>
          </p:cNvSpPr>
          <p:nvPr>
            <p:ph type="title"/>
          </p:nvPr>
        </p:nvSpPr>
        <p:spPr>
          <a:xfrm>
            <a:off x="629841" y="457200"/>
            <a:ext cx="2949178" cy="1600200"/>
          </a:xfrm>
        </p:spPr>
        <p:txBody>
          <a:bodyPr anchor="b"/>
          <a:lstStyle>
            <a:lvl1pPr>
              <a:defRPr sz="32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4503421" y="987426"/>
            <a:ext cx="401312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Tree>
    <p:extLst>
      <p:ext uri="{BB962C8B-B14F-4D97-AF65-F5344CB8AC3E}">
        <p14:creationId xmlns:p14="http://schemas.microsoft.com/office/powerpoint/2010/main" val="905856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and Subtitle">
    <p:spTree>
      <p:nvGrpSpPr>
        <p:cNvPr id="1" name=""/>
        <p:cNvGrpSpPr/>
        <p:nvPr/>
      </p:nvGrpSpPr>
      <p:grpSpPr>
        <a:xfrm>
          <a:off x="0" y="0"/>
          <a:ext cx="0" cy="0"/>
          <a:chOff x="0" y="0"/>
          <a:chExt cx="0" cy="0"/>
        </a:xfrm>
      </p:grpSpPr>
      <p:sp>
        <p:nvSpPr>
          <p:cNvPr id="8" name="Rectangle 7"/>
          <p:cNvSpPr/>
          <p:nvPr userDrawn="1"/>
        </p:nvSpPr>
        <p:spPr>
          <a:xfrm>
            <a:off x="0" y="0"/>
            <a:ext cx="3940343" cy="68580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Date Placeholder 4"/>
          <p:cNvSpPr>
            <a:spLocks noGrp="1"/>
          </p:cNvSpPr>
          <p:nvPr>
            <p:ph type="dt" sz="half" idx="10"/>
          </p:nvPr>
        </p:nvSpPr>
        <p:spPr/>
        <p:txBody>
          <a:bodyPr/>
          <a:lstStyle/>
          <a:p>
            <a:fld id="{64CF4FA4-CE28-A442-82D2-C92295FA5BF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7" name="Text Placeholder 3"/>
          <p:cNvSpPr>
            <a:spLocks noGrp="1"/>
          </p:cNvSpPr>
          <p:nvPr>
            <p:ph type="body" sz="half" idx="13"/>
          </p:nvPr>
        </p:nvSpPr>
        <p:spPr>
          <a:xfrm>
            <a:off x="629841" y="2743200"/>
            <a:ext cx="2949178" cy="3125788"/>
          </a:xfrm>
        </p:spPr>
        <p:txBody>
          <a:bodyPr/>
          <a:lstStyle>
            <a:lvl1pPr marL="285750" indent="-285750">
              <a:lnSpc>
                <a:spcPct val="100000"/>
              </a:lnSpc>
              <a:spcAft>
                <a:spcPts val="300"/>
              </a:spcAft>
              <a:buFont typeface="Arial"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8" name="Title 1"/>
          <p:cNvSpPr>
            <a:spLocks noGrp="1"/>
          </p:cNvSpPr>
          <p:nvPr>
            <p:ph type="title"/>
          </p:nvPr>
        </p:nvSpPr>
        <p:spPr>
          <a:xfrm>
            <a:off x="629841" y="457200"/>
            <a:ext cx="2949178" cy="1600200"/>
          </a:xfrm>
        </p:spPr>
        <p:txBody>
          <a:bodyPr anchor="b"/>
          <a:lstStyle>
            <a:lvl1pPr>
              <a:defRPr sz="32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4503421" y="987426"/>
            <a:ext cx="401312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11" name="Text Placeholder 2"/>
          <p:cNvSpPr>
            <a:spLocks noGrp="1"/>
          </p:cNvSpPr>
          <p:nvPr>
            <p:ph type="body" idx="1"/>
          </p:nvPr>
        </p:nvSpPr>
        <p:spPr>
          <a:xfrm>
            <a:off x="629842" y="2057400"/>
            <a:ext cx="2949177" cy="608774"/>
          </a:xfrm>
        </p:spPr>
        <p:txBody>
          <a:bodyPr anchor="b">
            <a:noAutofit/>
          </a:bodyPr>
          <a:lstStyle>
            <a:lvl1pPr marL="0" indent="0">
              <a:lnSpc>
                <a:spcPct val="100000"/>
              </a:lnSpc>
              <a:spcAft>
                <a:spcPts val="200"/>
              </a:spcAft>
              <a:buNone/>
              <a:defRPr sz="1800" b="1" i="0" cap="none" baseline="0">
                <a:solidFill>
                  <a:schemeClr val="tx1"/>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76492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Aft>
                <a:spcPts val="300"/>
              </a:spcAft>
              <a:defRPr sz="2400"/>
            </a:lvl1pPr>
            <a:lvl2pPr>
              <a:lnSpc>
                <a:spcPct val="100000"/>
              </a:lnSpc>
              <a:spcAft>
                <a:spcPts val="300"/>
              </a:spcAft>
              <a:defRPr sz="2400"/>
            </a:lvl2pPr>
            <a:lvl3pPr>
              <a:lnSpc>
                <a:spcPct val="100000"/>
              </a:lnSpc>
              <a:spcAft>
                <a:spcPts val="300"/>
              </a:spcAft>
              <a:defRPr sz="2000"/>
            </a:lvl3pPr>
            <a:lvl4pPr>
              <a:lnSpc>
                <a:spcPct val="100000"/>
              </a:lnSpc>
              <a:spcAft>
                <a:spcPts val="300"/>
              </a:spcAft>
              <a:defRPr sz="1800"/>
            </a:lvl4pPr>
            <a:lvl5pPr>
              <a:lnSpc>
                <a:spcPct val="100000"/>
              </a:lnSpc>
              <a:spcAft>
                <a:spcPts val="3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F4FA4-CE28-A442-82D2-C92295FA5BF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cxnSp>
        <p:nvCxnSpPr>
          <p:cNvPr id="7" name="Straight Connector 6"/>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9" name="Title 1"/>
          <p:cNvSpPr>
            <a:spLocks noGrp="1"/>
          </p:cNvSpPr>
          <p:nvPr>
            <p:ph type="title"/>
          </p:nvPr>
        </p:nvSpPr>
        <p:spPr>
          <a:xfrm>
            <a:off x="628650" y="708143"/>
            <a:ext cx="7886700" cy="1117482"/>
          </a:xfrm>
        </p:spPr>
        <p:txBody>
          <a:bodyPr anchor="t">
            <a:normAutofit/>
          </a:bodyPr>
          <a:lstStyle>
            <a:lvl1pPr>
              <a:defRPr sz="3600">
                <a:solidFill>
                  <a:schemeClr val="accent2"/>
                </a:solidFill>
              </a:defRPr>
            </a:lvl1pPr>
          </a:lstStyle>
          <a:p>
            <a:r>
              <a:rPr lang="en-US"/>
              <a:t>Click to edit Master title style</a:t>
            </a:r>
          </a:p>
        </p:txBody>
      </p:sp>
    </p:spTree>
    <p:extLst>
      <p:ext uri="{BB962C8B-B14F-4D97-AF65-F5344CB8AC3E}">
        <p14:creationId xmlns:p14="http://schemas.microsoft.com/office/powerpoint/2010/main" val="15486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661920"/>
            <a:ext cx="7886700" cy="3515042"/>
          </a:xfrm>
        </p:spPr>
        <p:txBody>
          <a:bodyPr/>
          <a:lstStyle>
            <a:lvl1pPr>
              <a:lnSpc>
                <a:spcPct val="100000"/>
              </a:lnSpc>
              <a:spcAft>
                <a:spcPts val="300"/>
              </a:spcAft>
              <a:defRPr sz="2400"/>
            </a:lvl1pPr>
            <a:lvl2pPr>
              <a:lnSpc>
                <a:spcPct val="100000"/>
              </a:lnSpc>
              <a:spcAft>
                <a:spcPts val="300"/>
              </a:spcAft>
              <a:defRPr sz="2400"/>
            </a:lvl2pPr>
            <a:lvl3pPr>
              <a:lnSpc>
                <a:spcPct val="100000"/>
              </a:lnSpc>
              <a:spcAft>
                <a:spcPts val="300"/>
              </a:spcAft>
              <a:defRPr sz="2000"/>
            </a:lvl3pPr>
            <a:lvl4pPr>
              <a:lnSpc>
                <a:spcPct val="100000"/>
              </a:lnSpc>
              <a:spcAft>
                <a:spcPts val="300"/>
              </a:spcAft>
              <a:defRPr sz="1800"/>
            </a:lvl4pPr>
            <a:lvl5pPr>
              <a:lnSpc>
                <a:spcPct val="100000"/>
              </a:lnSpc>
              <a:spcAft>
                <a:spcPts val="3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CF4FA4-CE28-A442-82D2-C92295FA5BF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cxnSp>
        <p:nvCxnSpPr>
          <p:cNvPr id="7" name="Straight Connector 6"/>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9" name="Title 1"/>
          <p:cNvSpPr>
            <a:spLocks noGrp="1"/>
          </p:cNvSpPr>
          <p:nvPr>
            <p:ph type="title"/>
          </p:nvPr>
        </p:nvSpPr>
        <p:spPr>
          <a:xfrm>
            <a:off x="628650" y="708143"/>
            <a:ext cx="7886700" cy="1117482"/>
          </a:xfrm>
        </p:spPr>
        <p:txBody>
          <a:bodyPr anchor="t">
            <a:normAutofit/>
          </a:bodyPr>
          <a:lstStyle>
            <a:lvl1pPr>
              <a:defRPr sz="36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628650" y="1825624"/>
            <a:ext cx="7886700" cy="836295"/>
          </a:xfrm>
        </p:spPr>
        <p:txBody>
          <a:bodyPr anchor="ctr">
            <a:normAutofit/>
          </a:bodyPr>
          <a:lstStyle>
            <a:lvl1pPr marL="0" indent="0">
              <a:lnSpc>
                <a:spcPct val="100000"/>
              </a:lnSpc>
              <a:spcAft>
                <a:spcPts val="200"/>
              </a:spcAft>
              <a:buNone/>
              <a:defRPr sz="2800" b="1" i="0" cap="none" baseline="0">
                <a:solidFill>
                  <a:schemeClr val="tx1"/>
                </a:solidFill>
                <a:latin typeface="Arial" charset="0"/>
                <a:ea typeface="Arial" charset="0"/>
                <a:cs typeface="Arial"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a:t>
            </a:r>
          </a:p>
        </p:txBody>
      </p:sp>
    </p:spTree>
    <p:extLst>
      <p:ext uri="{BB962C8B-B14F-4D97-AF65-F5344CB8AC3E}">
        <p14:creationId xmlns:p14="http://schemas.microsoft.com/office/powerpoint/2010/main" val="25092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CF4FA4-CE28-A442-82D2-C92295FA5BFA}"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226B5B-2E80-3F4B-AB33-B0C163CCE2B1}" type="slidenum">
              <a:rPr lang="en-US" smtClean="0"/>
              <a:t>‹#›</a:t>
            </a:fld>
            <a:endParaRPr lang="en-US"/>
          </a:p>
        </p:txBody>
      </p:sp>
      <p:sp>
        <p:nvSpPr>
          <p:cNvPr id="7" name="Title 1"/>
          <p:cNvSpPr>
            <a:spLocks noGrp="1"/>
          </p:cNvSpPr>
          <p:nvPr>
            <p:ph type="title"/>
          </p:nvPr>
        </p:nvSpPr>
        <p:spPr>
          <a:xfrm>
            <a:off x="623888" y="1709739"/>
            <a:ext cx="7886700" cy="2852737"/>
          </a:xfrm>
        </p:spPr>
        <p:txBody>
          <a:bodyPr anchor="b">
            <a:normAutofit/>
          </a:bodyPr>
          <a:lstStyle>
            <a:lvl1pPr>
              <a:defRPr sz="4800"/>
            </a:lvl1pPr>
          </a:lstStyle>
          <a:p>
            <a:r>
              <a:rPr lang="en-US"/>
              <a:t>Click to edit Master title style</a:t>
            </a:r>
          </a:p>
        </p:txBody>
      </p:sp>
    </p:spTree>
    <p:extLst>
      <p:ext uri="{BB962C8B-B14F-4D97-AF65-F5344CB8AC3E}">
        <p14:creationId xmlns:p14="http://schemas.microsoft.com/office/powerpoint/2010/main" val="50138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lvl1pPr>
              <a:lnSpc>
                <a:spcPct val="100000"/>
              </a:lnSpc>
              <a:spcAft>
                <a:spcPts val="0"/>
              </a:spcAft>
              <a:defRPr sz="2000"/>
            </a:lvl1pPr>
            <a:lvl2pPr>
              <a:lnSpc>
                <a:spcPct val="100000"/>
              </a:lnSpc>
              <a:spcAft>
                <a:spcPts val="0"/>
              </a:spcAft>
              <a:defRPr sz="2000"/>
            </a:lvl2pPr>
            <a:lvl3pPr>
              <a:lnSpc>
                <a:spcPct val="100000"/>
              </a:lnSpc>
              <a:spcAft>
                <a:spcPts val="0"/>
              </a:spcAft>
              <a:defRPr sz="1800"/>
            </a:lvl3pPr>
            <a:lvl4pPr>
              <a:lnSpc>
                <a:spcPct val="100000"/>
              </a:lnSpc>
              <a:spcAft>
                <a:spcPts val="0"/>
              </a:spcAft>
              <a:defRPr sz="1600"/>
            </a:lvl4pPr>
            <a:lvl5pPr>
              <a:lnSpc>
                <a:spcPct val="100000"/>
              </a:lnSpc>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CF4FA4-CE28-A442-82D2-C92295FA5BF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cxnSp>
        <p:nvCxnSpPr>
          <p:cNvPr id="8" name="Straight Connector 7"/>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10" name="Title 1"/>
          <p:cNvSpPr>
            <a:spLocks noGrp="1"/>
          </p:cNvSpPr>
          <p:nvPr>
            <p:ph type="title"/>
          </p:nvPr>
        </p:nvSpPr>
        <p:spPr>
          <a:xfrm>
            <a:off x="628650" y="708143"/>
            <a:ext cx="7886700" cy="1117482"/>
          </a:xfrm>
        </p:spPr>
        <p:txBody>
          <a:bodyPr anchor="t"/>
          <a:lstStyle>
            <a:lvl1pPr>
              <a:defRPr>
                <a:solidFill>
                  <a:schemeClr val="accent2"/>
                </a:solidFill>
              </a:defRPr>
            </a:lvl1pPr>
          </a:lstStyle>
          <a:p>
            <a:r>
              <a:rPr lang="en-US"/>
              <a:t>Click to edit Master title style</a:t>
            </a:r>
          </a:p>
        </p:txBody>
      </p:sp>
      <p:sp>
        <p:nvSpPr>
          <p:cNvPr id="12" name="Content Placeholder 2"/>
          <p:cNvSpPr>
            <a:spLocks noGrp="1"/>
          </p:cNvSpPr>
          <p:nvPr>
            <p:ph sz="half" idx="13"/>
          </p:nvPr>
        </p:nvSpPr>
        <p:spPr>
          <a:xfrm>
            <a:off x="4629150" y="1825625"/>
            <a:ext cx="3886200" cy="4351338"/>
          </a:xfrm>
        </p:spPr>
        <p:txBody>
          <a:bodyPr/>
          <a:lstStyle>
            <a:lvl1pPr>
              <a:lnSpc>
                <a:spcPct val="100000"/>
              </a:lnSpc>
              <a:spcAft>
                <a:spcPts val="0"/>
              </a:spcAft>
              <a:defRPr sz="2000"/>
            </a:lvl1pPr>
            <a:lvl2pPr>
              <a:lnSpc>
                <a:spcPct val="100000"/>
              </a:lnSpc>
              <a:spcAft>
                <a:spcPts val="0"/>
              </a:spcAft>
              <a:defRPr sz="2000"/>
            </a:lvl2pPr>
            <a:lvl3pPr>
              <a:lnSpc>
                <a:spcPct val="100000"/>
              </a:lnSpc>
              <a:spcAft>
                <a:spcPts val="0"/>
              </a:spcAft>
              <a:defRPr sz="1800"/>
            </a:lvl3pPr>
            <a:lvl4pPr>
              <a:lnSpc>
                <a:spcPct val="100000"/>
              </a:lnSpc>
              <a:spcAft>
                <a:spcPts val="0"/>
              </a:spcAft>
              <a:defRPr sz="1600"/>
            </a:lvl4pPr>
            <a:lvl5pPr>
              <a:lnSpc>
                <a:spcPct val="100000"/>
              </a:lnSpc>
              <a:spcAft>
                <a:spcPts val="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9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08143"/>
            <a:ext cx="7886700" cy="1015882"/>
          </a:xfrm>
        </p:spPr>
        <p:txBody>
          <a:bodyPr anchor="t"/>
          <a:lstStyle>
            <a:lvl1pPr>
              <a:defRPr>
                <a:solidFill>
                  <a:schemeClr val="accent2"/>
                </a:solidFill>
              </a:defRPr>
            </a:lvl1pPr>
          </a:lstStyle>
          <a:p>
            <a:r>
              <a:rPr lang="en-US"/>
              <a:t>Click to edit Master title style FDSDJDSLFKDSF</a:t>
            </a:r>
          </a:p>
        </p:txBody>
      </p:sp>
      <p:sp>
        <p:nvSpPr>
          <p:cNvPr id="5" name="Date Placeholder 4"/>
          <p:cNvSpPr>
            <a:spLocks noGrp="1"/>
          </p:cNvSpPr>
          <p:nvPr>
            <p:ph type="dt" sz="half" idx="10"/>
          </p:nvPr>
        </p:nvSpPr>
        <p:spPr/>
        <p:txBody>
          <a:bodyPr/>
          <a:lstStyle/>
          <a:p>
            <a:fld id="{64CF4FA4-CE28-A442-82D2-C92295FA5BFA}"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226B5B-2E80-3F4B-AB33-B0C163CCE2B1}" type="slidenum">
              <a:rPr lang="en-US" smtClean="0"/>
              <a:t>‹#›</a:t>
            </a:fld>
            <a:endParaRPr lang="en-US"/>
          </a:p>
        </p:txBody>
      </p:sp>
      <p:cxnSp>
        <p:nvCxnSpPr>
          <p:cNvPr id="9" name="Straight Connector 8"/>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Chart Placeholder 10"/>
          <p:cNvSpPr>
            <a:spLocks noGrp="1"/>
          </p:cNvSpPr>
          <p:nvPr>
            <p:ph type="chart" sz="quarter" idx="13"/>
          </p:nvPr>
        </p:nvSpPr>
        <p:spPr>
          <a:xfrm>
            <a:off x="627634" y="1724025"/>
            <a:ext cx="3879850" cy="4351338"/>
          </a:xfrm>
        </p:spPr>
        <p:txBody>
          <a:bodyPr/>
          <a:lstStyle/>
          <a:p>
            <a:endParaRPr lang="en-US"/>
          </a:p>
        </p:txBody>
      </p:sp>
      <p:sp>
        <p:nvSpPr>
          <p:cNvPr id="12" name="Chart Placeholder 10"/>
          <p:cNvSpPr>
            <a:spLocks noGrp="1"/>
          </p:cNvSpPr>
          <p:nvPr>
            <p:ph type="chart" sz="quarter" idx="14"/>
          </p:nvPr>
        </p:nvSpPr>
        <p:spPr>
          <a:xfrm>
            <a:off x="4638294" y="1724025"/>
            <a:ext cx="3879850" cy="4351338"/>
          </a:xfrm>
        </p:spPr>
        <p:txBody>
          <a:bodyPr/>
          <a:lstStyle/>
          <a:p>
            <a:endParaRPr lang="en-US"/>
          </a:p>
        </p:txBody>
      </p:sp>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Tree>
    <p:extLst>
      <p:ext uri="{BB962C8B-B14F-4D97-AF65-F5344CB8AC3E}">
        <p14:creationId xmlns:p14="http://schemas.microsoft.com/office/powerpoint/2010/main" val="43311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0" y="1836739"/>
            <a:ext cx="9144000" cy="502126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350"/>
              <a:t>`</a:t>
            </a:r>
          </a:p>
        </p:txBody>
      </p:sp>
      <p:sp>
        <p:nvSpPr>
          <p:cNvPr id="3" name="Text Placeholder 2"/>
          <p:cNvSpPr>
            <a:spLocks noGrp="1"/>
          </p:cNvSpPr>
          <p:nvPr>
            <p:ph type="body" idx="1"/>
          </p:nvPr>
        </p:nvSpPr>
        <p:spPr>
          <a:xfrm>
            <a:off x="629842" y="1836739"/>
            <a:ext cx="3868340" cy="834072"/>
          </a:xfrm>
        </p:spPr>
        <p:txBody>
          <a:bodyPr anchor="b">
            <a:normAutofit/>
          </a:bodyPr>
          <a:lstStyle>
            <a:lvl1pPr marL="0" indent="0">
              <a:lnSpc>
                <a:spcPct val="100000"/>
              </a:lnSpc>
              <a:buNone/>
              <a:defRPr sz="1400" b="1" i="0" cap="all" baseline="0">
                <a:solidFill>
                  <a:schemeClr val="accent1"/>
                </a:solidFill>
                <a:latin typeface="Arial Black" charset="0"/>
                <a:ea typeface="Arial Black" charset="0"/>
                <a:cs typeface="Arial Black"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670811"/>
            <a:ext cx="3868340" cy="3518852"/>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836739"/>
            <a:ext cx="3887391" cy="834072"/>
          </a:xfrm>
        </p:spPr>
        <p:txBody>
          <a:bodyPr anchor="b">
            <a:normAutofit/>
          </a:bodyPr>
          <a:lstStyle>
            <a:lvl1pPr marL="0" indent="0">
              <a:lnSpc>
                <a:spcPct val="100000"/>
              </a:lnSpc>
              <a:buNone/>
              <a:defRPr sz="1400" b="1" i="0" cap="all" baseline="0">
                <a:solidFill>
                  <a:schemeClr val="accent1"/>
                </a:solidFill>
                <a:latin typeface="Arial Black" charset="0"/>
                <a:ea typeface="Arial Black" charset="0"/>
                <a:cs typeface="Arial Black"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670811"/>
            <a:ext cx="3887391" cy="3518852"/>
          </a:xfrm>
        </p:spPr>
        <p:txBody>
          <a:bodyPr/>
          <a:lstStyle>
            <a:lvl1pPr>
              <a:lnSpc>
                <a:spcPct val="100000"/>
              </a:lnSpc>
              <a:defRPr sz="20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CF4FA4-CE28-A442-82D2-C92295FA5BFA}"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226B5B-2E80-3F4B-AB33-B0C163CCE2B1}" type="slidenum">
              <a:rPr lang="en-US" smtClean="0"/>
              <a:t>‹#›</a:t>
            </a:fld>
            <a:endParaRPr lang="en-US"/>
          </a:p>
        </p:txBody>
      </p:sp>
      <p:cxnSp>
        <p:nvCxnSpPr>
          <p:cNvPr id="10" name="Straight Connector 9"/>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29841" y="708143"/>
            <a:ext cx="7886700" cy="1128596"/>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104089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CF4FA4-CE28-A442-82D2-C92295FA5BFA}"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6B5B-2E80-3F4B-AB33-B0C163CCE2B1}" type="slidenum">
              <a:rPr lang="en-US" smtClean="0"/>
              <a:t>‹#›</a:t>
            </a:fld>
            <a:endParaRPr lang="en-US"/>
          </a:p>
        </p:txBody>
      </p:sp>
      <p:cxnSp>
        <p:nvCxnSpPr>
          <p:cNvPr id="6" name="Straight Connector 5"/>
          <p:cNvCxnSpPr/>
          <p:nvPr userDrawn="1"/>
        </p:nvCxnSpPr>
        <p:spPr>
          <a:xfrm>
            <a:off x="776896" y="526487"/>
            <a:ext cx="7591174" cy="2269"/>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0226" t="21333" r="9573" b="38896"/>
          <a:stretch/>
        </p:blipFill>
        <p:spPr>
          <a:xfrm>
            <a:off x="589788" y="6195251"/>
            <a:ext cx="698769" cy="470725"/>
          </a:xfrm>
          <a:prstGeom prst="rect">
            <a:avLst/>
          </a:prstGeom>
        </p:spPr>
      </p:pic>
      <p:sp>
        <p:nvSpPr>
          <p:cNvPr id="8" name="Title 1"/>
          <p:cNvSpPr>
            <a:spLocks noGrp="1"/>
          </p:cNvSpPr>
          <p:nvPr>
            <p:ph type="title"/>
          </p:nvPr>
        </p:nvSpPr>
        <p:spPr>
          <a:xfrm>
            <a:off x="628650" y="708143"/>
            <a:ext cx="7886700" cy="1117482"/>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99227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stimonial Dark">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628650" y="570586"/>
            <a:ext cx="7886700" cy="5574182"/>
          </a:xfrm>
          <a:prstGeom prst="rect">
            <a:avLst/>
          </a:prstGeom>
          <a:solidFill>
            <a:schemeClr val="bg1">
              <a:alpha val="0"/>
            </a:schemeClr>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737360" y="980999"/>
            <a:ext cx="5669280" cy="1120103"/>
          </a:xfrm>
        </p:spPr>
        <p:txBody>
          <a:bodyPr lIns="0" anchor="t">
            <a:noAutofit/>
          </a:bodyPr>
          <a:lstStyle>
            <a:lvl1pPr>
              <a:defRPr sz="180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64CF4FA4-CE28-A442-82D2-C92295FA5BFA}"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226B5B-2E80-3F4B-AB33-B0C163CCE2B1}" type="slidenum">
              <a:rPr lang="en-US" smtClean="0"/>
              <a:t>‹#›</a:t>
            </a:fld>
            <a:endParaRPr lang="en-US"/>
          </a:p>
        </p:txBody>
      </p:sp>
      <p:sp>
        <p:nvSpPr>
          <p:cNvPr id="7" name="Text Placeholder 6"/>
          <p:cNvSpPr>
            <a:spLocks noGrp="1"/>
          </p:cNvSpPr>
          <p:nvPr>
            <p:ph type="body" sz="quarter" idx="13" hasCustomPrompt="1"/>
          </p:nvPr>
        </p:nvSpPr>
        <p:spPr>
          <a:xfrm>
            <a:off x="1737360" y="2231416"/>
            <a:ext cx="5669280" cy="1777314"/>
          </a:xfrm>
        </p:spPr>
        <p:txBody>
          <a:bodyPr/>
          <a:lstStyle>
            <a:lvl1pPr marL="0" indent="0">
              <a:buNone/>
              <a:defRPr i="1"/>
            </a:lvl1pPr>
          </a:lstStyle>
          <a:p>
            <a:pPr lvl="0"/>
            <a:r>
              <a:rPr lang="en-US"/>
              <a:t>Click to edit Master testimonial styles</a:t>
            </a:r>
          </a:p>
        </p:txBody>
      </p:sp>
      <p:sp>
        <p:nvSpPr>
          <p:cNvPr id="12" name="Text Placeholder 6"/>
          <p:cNvSpPr>
            <a:spLocks noGrp="1"/>
          </p:cNvSpPr>
          <p:nvPr>
            <p:ph type="body" sz="quarter" idx="14" hasCustomPrompt="1"/>
          </p:nvPr>
        </p:nvSpPr>
        <p:spPr>
          <a:xfrm>
            <a:off x="1737360" y="4072739"/>
            <a:ext cx="5669280" cy="323482"/>
          </a:xfrm>
        </p:spPr>
        <p:txBody>
          <a:bodyPr anchor="ctr">
            <a:normAutofit/>
          </a:bodyPr>
          <a:lstStyle>
            <a:lvl1pPr marL="0" indent="0">
              <a:buNone/>
              <a:defRPr sz="1600" b="1" i="0">
                <a:solidFill>
                  <a:schemeClr val="tx1"/>
                </a:solidFill>
                <a:latin typeface="Arial Black" charset="0"/>
                <a:ea typeface="Arial Black" charset="0"/>
                <a:cs typeface="Arial Black" charset="0"/>
              </a:defRPr>
            </a:lvl1pPr>
          </a:lstStyle>
          <a:p>
            <a:pPr lvl="0"/>
            <a:r>
              <a:rPr lang="en-US"/>
              <a:t>Click to edit Master name styles</a:t>
            </a:r>
          </a:p>
        </p:txBody>
      </p:sp>
      <p:sp>
        <p:nvSpPr>
          <p:cNvPr id="13" name="Text Placeholder 6"/>
          <p:cNvSpPr>
            <a:spLocks noGrp="1"/>
          </p:cNvSpPr>
          <p:nvPr>
            <p:ph type="body" sz="quarter" idx="15" hasCustomPrompt="1"/>
          </p:nvPr>
        </p:nvSpPr>
        <p:spPr>
          <a:xfrm>
            <a:off x="1737360" y="4399942"/>
            <a:ext cx="5669280" cy="272642"/>
          </a:xfrm>
        </p:spPr>
        <p:txBody>
          <a:bodyPr anchor="ctr">
            <a:normAutofit/>
          </a:bodyPr>
          <a:lstStyle>
            <a:lvl1pPr marL="0" indent="0">
              <a:buNone/>
              <a:defRPr sz="16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66045035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CF4FA4-CE28-A442-82D2-C92295FA5BFA}" type="datetimeFigureOut">
              <a:rPr lang="en-US" smtClean="0"/>
              <a:t>5/16/2018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226B5B-2E80-3F4B-AB33-B0C163CCE2B1}" type="slidenum">
              <a:rPr lang="en-US" smtClean="0"/>
              <a:t>‹#›</a:t>
            </a:fld>
            <a:endParaRPr lang="en-US"/>
          </a:p>
        </p:txBody>
      </p:sp>
    </p:spTree>
    <p:extLst>
      <p:ext uri="{BB962C8B-B14F-4D97-AF65-F5344CB8AC3E}">
        <p14:creationId xmlns:p14="http://schemas.microsoft.com/office/powerpoint/2010/main" val="5892814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89" r:id="rId3"/>
    <p:sldLayoutId id="2147483774" r:id="rId4"/>
    <p:sldLayoutId id="2147483775" r:id="rId5"/>
    <p:sldLayoutId id="2147483787" r:id="rId6"/>
    <p:sldLayoutId id="2147483776" r:id="rId7"/>
    <p:sldLayoutId id="2147483777" r:id="rId8"/>
    <p:sldLayoutId id="2147483785" r:id="rId9"/>
    <p:sldLayoutId id="2147483778" r:id="rId10"/>
    <p:sldLayoutId id="2147483779" r:id="rId11"/>
    <p:sldLayoutId id="2147483780" r:id="rId12"/>
    <p:sldLayoutId id="2147483788"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psabel@yahoo.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Put your title on the first slide with your name, League, etc.  This one does not count into your 12 so there will be a total of 13 slides/presentation.</a:t>
            </a:r>
          </a:p>
          <a:p>
            <a:pPr marL="0" indent="0">
              <a:buNone/>
            </a:pPr>
            <a:r>
              <a:rPr lang="en-US" dirty="0"/>
              <a:t>Following the title slide are various slide templates you can choose from.  12 content slides, using any of the following formats you wish.  You don’t need one of each, just copy those you want to use and delete the rest.</a:t>
            </a:r>
          </a:p>
          <a:p>
            <a:pPr marL="0" indent="0">
              <a:buNone/>
            </a:pPr>
            <a:r>
              <a:rPr lang="en-US" dirty="0"/>
              <a:t>If you would like help preparing your talk, please contact Gretchen Sabel at </a:t>
            </a:r>
            <a:r>
              <a:rPr lang="en-US" dirty="0">
                <a:hlinkClick r:id="rId3"/>
              </a:rPr>
              <a:t>gpsabel@yahoo.com</a:t>
            </a:r>
            <a:r>
              <a:rPr lang="en-US" dirty="0"/>
              <a:t> by May 31.  Thank you for your participation!  </a:t>
            </a:r>
          </a:p>
          <a:p>
            <a:endParaRPr lang="en-US" dirty="0"/>
          </a:p>
        </p:txBody>
      </p:sp>
      <p:sp>
        <p:nvSpPr>
          <p:cNvPr id="6" name="Slide Number Placeholder 5"/>
          <p:cNvSpPr>
            <a:spLocks noGrp="1"/>
          </p:cNvSpPr>
          <p:nvPr>
            <p:ph type="sldNum" sz="quarter" idx="12"/>
          </p:nvPr>
        </p:nvSpPr>
        <p:spPr/>
        <p:txBody>
          <a:bodyPr/>
          <a:lstStyle/>
          <a:p>
            <a:fld id="{11226B5B-2E80-3F4B-AB33-B0C163CCE2B1}" type="slidenum">
              <a:rPr lang="en-US" smtClean="0"/>
              <a:pPr/>
              <a:t>1</a:t>
            </a:fld>
            <a:endParaRPr lang="en-US"/>
          </a:p>
        </p:txBody>
      </p:sp>
      <p:sp>
        <p:nvSpPr>
          <p:cNvPr id="2" name="Title 1"/>
          <p:cNvSpPr>
            <a:spLocks noGrp="1"/>
          </p:cNvSpPr>
          <p:nvPr>
            <p:ph type="title"/>
          </p:nvPr>
        </p:nvSpPr>
        <p:spPr/>
        <p:txBody>
          <a:bodyPr>
            <a:normAutofit/>
          </a:bodyPr>
          <a:lstStyle/>
          <a:p>
            <a:r>
              <a:rPr lang="en-US" dirty="0"/>
              <a:t>How this works</a:t>
            </a:r>
          </a:p>
        </p:txBody>
      </p:sp>
    </p:spTree>
    <p:extLst>
      <p:ext uri="{BB962C8B-B14F-4D97-AF65-F5344CB8AC3E}">
        <p14:creationId xmlns:p14="http://schemas.microsoft.com/office/powerpoint/2010/main" val="11455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3"/>
          </p:nvPr>
        </p:nvSpPr>
        <p:spPr/>
        <p:txBody>
          <a:bodyPr>
            <a:normAutofit/>
          </a:bodyPr>
          <a:lstStyle/>
          <a:p>
            <a:r>
              <a:rPr lang="en-US"/>
              <a:t>Bullet List Item 1</a:t>
            </a:r>
          </a:p>
          <a:p>
            <a:r>
              <a:rPr lang="en-US"/>
              <a:t>Bullet List Item 1</a:t>
            </a:r>
          </a:p>
          <a:p>
            <a:r>
              <a:rPr lang="en-US"/>
              <a:t>Bullet List Item 1</a:t>
            </a:r>
          </a:p>
          <a:p>
            <a:r>
              <a:rPr lang="en-US"/>
              <a:t>Bullet List Item 1</a:t>
            </a:r>
          </a:p>
          <a:p>
            <a:endParaRPr lang="en-US"/>
          </a:p>
        </p:txBody>
      </p:sp>
      <p:sp>
        <p:nvSpPr>
          <p:cNvPr id="3" name="Title 2"/>
          <p:cNvSpPr>
            <a:spLocks noGrp="1"/>
          </p:cNvSpPr>
          <p:nvPr>
            <p:ph type="title"/>
          </p:nvPr>
        </p:nvSpPr>
        <p:spPr/>
        <p:txBody>
          <a:bodyPr>
            <a:normAutofit/>
          </a:bodyPr>
          <a:lstStyle/>
          <a:p>
            <a:r>
              <a:rPr lang="en-US"/>
              <a:t>Image with Subtitle and Bulleted List</a:t>
            </a:r>
          </a:p>
        </p:txBody>
      </p:sp>
      <p:pic>
        <p:nvPicPr>
          <p:cNvPr id="6" name="Picture Placeholder 5"/>
          <p:cNvPicPr>
            <a:picLocks noGrp="1" noChangeAspect="1"/>
          </p:cNvPicPr>
          <p:nvPr>
            <p:ph type="pic" idx="14"/>
          </p:nvPr>
        </p:nvPicPr>
        <p:blipFill rotWithShape="1">
          <a:blip r:embed="rId2">
            <a:extLst>
              <a:ext uri="{28A0092B-C50C-407E-A947-70E740481C1C}">
                <a14:useLocalDpi xmlns:a14="http://schemas.microsoft.com/office/drawing/2010/main" val="0"/>
              </a:ext>
            </a:extLst>
          </a:blip>
          <a:srcRect l="25763" t="-163" r="17420" b="163"/>
          <a:stretch/>
        </p:blipFill>
        <p:spPr/>
      </p:pic>
      <p:sp>
        <p:nvSpPr>
          <p:cNvPr id="5" name="Text Placeholder 4"/>
          <p:cNvSpPr>
            <a:spLocks noGrp="1"/>
          </p:cNvSpPr>
          <p:nvPr>
            <p:ph type="body" idx="1"/>
          </p:nvPr>
        </p:nvSpPr>
        <p:spPr/>
        <p:txBody>
          <a:bodyPr/>
          <a:lstStyle/>
          <a:p>
            <a:r>
              <a:rPr lang="en-US"/>
              <a:t>Subtitle text goes here</a:t>
            </a:r>
          </a:p>
        </p:txBody>
      </p:sp>
      <p:cxnSp>
        <p:nvCxnSpPr>
          <p:cNvPr id="8" name="Straight Connector 7"/>
          <p:cNvCxnSpPr/>
          <p:nvPr/>
        </p:nvCxnSpPr>
        <p:spPr>
          <a:xfrm>
            <a:off x="733712" y="457200"/>
            <a:ext cx="2758883"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924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Graph</a:t>
            </a:r>
          </a:p>
        </p:txBody>
      </p:sp>
      <p:sp>
        <p:nvSpPr>
          <p:cNvPr id="12" name="Slide Number Placeholder 11"/>
          <p:cNvSpPr>
            <a:spLocks noGrp="1"/>
          </p:cNvSpPr>
          <p:nvPr>
            <p:ph type="sldNum" sz="quarter" idx="12"/>
          </p:nvPr>
        </p:nvSpPr>
        <p:spPr/>
        <p:txBody>
          <a:bodyPr/>
          <a:lstStyle/>
          <a:p>
            <a:fld id="{11226B5B-2E80-3F4B-AB33-B0C163CCE2B1}" type="slidenum">
              <a:rPr lang="en-US" smtClean="0"/>
              <a:pPr/>
              <a:t>11</a:t>
            </a:fld>
            <a:endParaRPr lang="en-US"/>
          </a:p>
        </p:txBody>
      </p:sp>
      <p:graphicFrame>
        <p:nvGraphicFramePr>
          <p:cNvPr id="5" name="Content Placeholder 4"/>
          <p:cNvGraphicFramePr>
            <a:graphicFrameLocks noGrp="1"/>
          </p:cNvGraphicFramePr>
          <p:nvPr>
            <p:ph type="chart" sz="quarter" idx="13"/>
            <p:extLst>
              <p:ext uri="{D42A27DB-BD31-4B8C-83A1-F6EECF244321}">
                <p14:modId xmlns:p14="http://schemas.microsoft.com/office/powerpoint/2010/main" val="805121367"/>
              </p:ext>
            </p:extLst>
          </p:nvPr>
        </p:nvGraphicFramePr>
        <p:xfrm>
          <a:off x="627063" y="1724025"/>
          <a:ext cx="387985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6"/>
          <p:cNvGraphicFramePr>
            <a:graphicFrameLocks noGrp="1"/>
          </p:cNvGraphicFramePr>
          <p:nvPr>
            <p:ph type="chart" sz="quarter" idx="14"/>
            <p:extLst>
              <p:ext uri="{D42A27DB-BD31-4B8C-83A1-F6EECF244321}">
                <p14:modId xmlns:p14="http://schemas.microsoft.com/office/powerpoint/2010/main" val="1410375373"/>
              </p:ext>
            </p:extLst>
          </p:nvPr>
        </p:nvGraphicFramePr>
        <p:xfrm>
          <a:off x="4638675" y="1724025"/>
          <a:ext cx="387985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9576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a:r>
          </a:p>
        </p:txBody>
      </p:sp>
      <p:sp>
        <p:nvSpPr>
          <p:cNvPr id="3" name="Text Placeholder 2"/>
          <p:cNvSpPr>
            <a:spLocks noGrp="1"/>
          </p:cNvSpPr>
          <p:nvPr>
            <p:ph type="body" sz="quarter" idx="13"/>
          </p:nvPr>
        </p:nvSpPr>
        <p:spPr/>
        <p:txBody>
          <a:bodyPr/>
          <a:lstStyle/>
          <a:p>
            <a:r>
              <a:rPr lang="en-US" dirty="0"/>
              <a:t>Use this slide for a pithy quote or summary statement if you wish</a:t>
            </a:r>
          </a:p>
          <a:p>
            <a:endParaRPr lang="en-US" dirty="0"/>
          </a:p>
        </p:txBody>
      </p:sp>
      <p:sp>
        <p:nvSpPr>
          <p:cNvPr id="4" name="Text Placeholder 3"/>
          <p:cNvSpPr>
            <a:spLocks noGrp="1"/>
          </p:cNvSpPr>
          <p:nvPr>
            <p:ph type="body" sz="quarter" idx="14"/>
          </p:nvPr>
        </p:nvSpPr>
        <p:spPr/>
        <p:txBody>
          <a:bodyPr/>
          <a:lstStyle/>
          <a:p>
            <a:r>
              <a:rPr lang="en-US" dirty="0"/>
              <a:t>Attribution</a:t>
            </a:r>
          </a:p>
        </p:txBody>
      </p:sp>
      <p:sp>
        <p:nvSpPr>
          <p:cNvPr id="5" name="Text Placeholder 4"/>
          <p:cNvSpPr>
            <a:spLocks noGrp="1"/>
          </p:cNvSpPr>
          <p:nvPr>
            <p:ph type="body" sz="quarter" idx="15"/>
          </p:nvPr>
        </p:nvSpPr>
        <p:spPr/>
        <p:txBody>
          <a:bodyPr>
            <a:normAutofit fontScale="92500" lnSpcReduction="20000"/>
          </a:bodyPr>
          <a:lstStyle/>
          <a:p>
            <a:r>
              <a:rPr lang="en-US"/>
              <a:t>Author</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8871" y="5251939"/>
            <a:ext cx="1850765" cy="390988"/>
          </a:xfrm>
          <a:prstGeom prst="rect">
            <a:avLst/>
          </a:prstGeom>
        </p:spPr>
      </p:pic>
    </p:spTree>
    <p:extLst>
      <p:ext uri="{BB962C8B-B14F-4D97-AF65-F5344CB8AC3E}">
        <p14:creationId xmlns:p14="http://schemas.microsoft.com/office/powerpoint/2010/main" val="181730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342900" indent="-342900">
              <a:buFont typeface="+mj-lt"/>
              <a:buAutoNum type="arabicPeriod"/>
            </a:pPr>
            <a:r>
              <a:rPr lang="en-US" sz="1800" dirty="0"/>
              <a:t>What is the water problem or issue your League is (or was) working to address?</a:t>
            </a:r>
          </a:p>
          <a:p>
            <a:pPr marL="685800" lvl="1" indent="-342900">
              <a:buFont typeface="+mj-lt"/>
              <a:buAutoNum type="arabicPeriod"/>
            </a:pPr>
            <a:r>
              <a:rPr lang="en-US" sz="1800" dirty="0"/>
              <a:t>Identify the watershed or water body (bodies)</a:t>
            </a:r>
          </a:p>
          <a:p>
            <a:pPr marL="685800" lvl="1" indent="-342900">
              <a:buFont typeface="+mj-lt"/>
              <a:buAutoNum type="arabicPeriod"/>
            </a:pPr>
            <a:r>
              <a:rPr lang="en-US" sz="1800" dirty="0"/>
              <a:t>Include a map</a:t>
            </a:r>
          </a:p>
          <a:p>
            <a:pPr marL="342900" indent="-342900">
              <a:buFont typeface="+mj-lt"/>
              <a:buAutoNum type="arabicPeriod"/>
            </a:pPr>
            <a:r>
              <a:rPr lang="en-US" sz="1800" dirty="0"/>
              <a:t>What actions are being taken (or were taken) to address this?  Some Leagues use advocacy, others education, and some do actual </a:t>
            </a:r>
          </a:p>
          <a:p>
            <a:pPr marL="342900" indent="-342900">
              <a:buFont typeface="+mj-lt"/>
              <a:buAutoNum type="arabicPeriod"/>
            </a:pPr>
            <a:r>
              <a:rPr lang="en-US" sz="1800" dirty="0"/>
              <a:t>What is the result of your work, and what remains to be done?</a:t>
            </a:r>
          </a:p>
          <a:p>
            <a:pPr marL="342900" indent="-342900">
              <a:buFont typeface="+mj-lt"/>
              <a:buAutoNum type="arabicPeriod"/>
            </a:pPr>
            <a:r>
              <a:rPr lang="en-US" sz="1800" dirty="0"/>
              <a:t>Did you work with other organizations?  Are there ongoing partnerships that were built or have been maintained?  </a:t>
            </a:r>
          </a:p>
          <a:p>
            <a:pPr marL="0" indent="0">
              <a:buNone/>
            </a:pPr>
            <a:endParaRPr lang="en-US" sz="1800" dirty="0"/>
          </a:p>
          <a:p>
            <a:pPr marL="0" indent="0">
              <a:buNone/>
            </a:pPr>
            <a:r>
              <a:rPr lang="en-US" sz="1800" dirty="0"/>
              <a:t>Add photos, graphs, maps to bring it to life!  Thank you for being part of this Lighting Round!   And contact Gretchen with any questions!  </a:t>
            </a:r>
          </a:p>
          <a:p>
            <a:pPr marL="342900" indent="-342900">
              <a:buFont typeface="+mj-lt"/>
              <a:buAutoNum type="arabicPeriod"/>
            </a:pPr>
            <a:endParaRPr lang="en-US" sz="1800" dirty="0"/>
          </a:p>
        </p:txBody>
      </p:sp>
      <p:sp>
        <p:nvSpPr>
          <p:cNvPr id="6" name="Slide Number Placeholder 5"/>
          <p:cNvSpPr>
            <a:spLocks noGrp="1"/>
          </p:cNvSpPr>
          <p:nvPr>
            <p:ph type="sldNum" sz="quarter" idx="12"/>
          </p:nvPr>
        </p:nvSpPr>
        <p:spPr/>
        <p:txBody>
          <a:bodyPr/>
          <a:lstStyle/>
          <a:p>
            <a:fld id="{11226B5B-2E80-3F4B-AB33-B0C163CCE2B1}" type="slidenum">
              <a:rPr lang="en-US" smtClean="0"/>
              <a:pPr/>
              <a:t>2</a:t>
            </a:fld>
            <a:endParaRPr lang="en-US"/>
          </a:p>
        </p:txBody>
      </p:sp>
      <p:sp>
        <p:nvSpPr>
          <p:cNvPr id="2" name="Title 1"/>
          <p:cNvSpPr>
            <a:spLocks noGrp="1"/>
          </p:cNvSpPr>
          <p:nvPr>
            <p:ph type="title"/>
          </p:nvPr>
        </p:nvSpPr>
        <p:spPr/>
        <p:txBody>
          <a:bodyPr>
            <a:normAutofit/>
          </a:bodyPr>
          <a:lstStyle/>
          <a:p>
            <a:r>
              <a:rPr lang="en-US" dirty="0"/>
              <a:t>Questions to Answer in your Talk</a:t>
            </a:r>
          </a:p>
        </p:txBody>
      </p:sp>
    </p:spTree>
    <p:extLst>
      <p:ext uri="{BB962C8B-B14F-4D97-AF65-F5344CB8AC3E}">
        <p14:creationId xmlns:p14="http://schemas.microsoft.com/office/powerpoint/2010/main" val="397979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of your talk HERE</a:t>
            </a:r>
          </a:p>
        </p:txBody>
      </p:sp>
      <p:sp>
        <p:nvSpPr>
          <p:cNvPr id="3" name="Subtitle 2"/>
          <p:cNvSpPr>
            <a:spLocks noGrp="1"/>
          </p:cNvSpPr>
          <p:nvPr>
            <p:ph type="subTitle" idx="1"/>
          </p:nvPr>
        </p:nvSpPr>
        <p:spPr/>
        <p:txBody>
          <a:bodyPr/>
          <a:lstStyle/>
          <a:p>
            <a:r>
              <a:rPr lang="en-US" dirty="0"/>
              <a:t>Lightning Talk by LWV of  </a:t>
            </a:r>
          </a:p>
        </p:txBody>
      </p:sp>
      <p:sp>
        <p:nvSpPr>
          <p:cNvPr id="4" name="Text Placeholder 3"/>
          <p:cNvSpPr>
            <a:spLocks noGrp="1"/>
          </p:cNvSpPr>
          <p:nvPr>
            <p:ph type="body" sz="quarter" idx="13"/>
          </p:nvPr>
        </p:nvSpPr>
        <p:spPr>
          <a:xfrm>
            <a:off x="685800" y="1407619"/>
            <a:ext cx="5685739" cy="772457"/>
          </a:xfrm>
        </p:spPr>
        <p:txBody>
          <a:bodyPr>
            <a:normAutofit/>
          </a:bodyPr>
          <a:lstStyle/>
          <a:p>
            <a:r>
              <a:rPr lang="en-US" dirty="0"/>
              <a:t>Water: Advocating for Protection</a:t>
            </a:r>
          </a:p>
          <a:p>
            <a:r>
              <a:rPr lang="en-US" dirty="0"/>
              <a:t>Chicago, Illinois</a:t>
            </a:r>
          </a:p>
        </p:txBody>
      </p:sp>
      <p:sp>
        <p:nvSpPr>
          <p:cNvPr id="5" name="Text Placeholder 4"/>
          <p:cNvSpPr>
            <a:spLocks noGrp="1"/>
          </p:cNvSpPr>
          <p:nvPr>
            <p:ph type="body" sz="quarter" idx="14"/>
          </p:nvPr>
        </p:nvSpPr>
        <p:spPr/>
        <p:txBody>
          <a:bodyPr/>
          <a:lstStyle/>
          <a:p>
            <a:r>
              <a:rPr lang="en-US" dirty="0"/>
              <a:t>June 27, 2018</a:t>
            </a:r>
          </a:p>
        </p:txBody>
      </p:sp>
      <p:sp>
        <p:nvSpPr>
          <p:cNvPr id="6" name="Text Placeholder 5"/>
          <p:cNvSpPr>
            <a:spLocks noGrp="1"/>
          </p:cNvSpPr>
          <p:nvPr>
            <p:ph type="body" sz="quarter" idx="15"/>
          </p:nvPr>
        </p:nvSpPr>
        <p:spPr/>
        <p:txBody>
          <a:bodyPr/>
          <a:lstStyle/>
          <a:p>
            <a:r>
              <a:rPr lang="en-US" dirty="0"/>
              <a:t>Name</a:t>
            </a:r>
          </a:p>
        </p:txBody>
      </p:sp>
      <p:sp>
        <p:nvSpPr>
          <p:cNvPr id="7" name="Text Placeholder 6"/>
          <p:cNvSpPr>
            <a:spLocks noGrp="1"/>
          </p:cNvSpPr>
          <p:nvPr>
            <p:ph type="body" sz="quarter" idx="16"/>
          </p:nvPr>
        </p:nvSpPr>
        <p:spPr/>
        <p:txBody>
          <a:bodyPr/>
          <a:lstStyle/>
          <a:p>
            <a:r>
              <a:rPr lang="en-US" dirty="0"/>
              <a:t>Title.</a:t>
            </a:r>
          </a:p>
        </p:txBody>
      </p:sp>
    </p:spTree>
    <p:extLst>
      <p:ext uri="{BB962C8B-B14F-4D97-AF65-F5344CB8AC3E}">
        <p14:creationId xmlns:p14="http://schemas.microsoft.com/office/powerpoint/2010/main" val="1876045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dirty="0"/>
              <a:t>You can type whatever you want into this slide.</a:t>
            </a:r>
          </a:p>
          <a:p>
            <a:endParaRPr lang="en-US" dirty="0"/>
          </a:p>
        </p:txBody>
      </p:sp>
      <p:sp>
        <p:nvSpPr>
          <p:cNvPr id="6" name="Slide Number Placeholder 5"/>
          <p:cNvSpPr>
            <a:spLocks noGrp="1"/>
          </p:cNvSpPr>
          <p:nvPr>
            <p:ph type="sldNum" sz="quarter" idx="12"/>
          </p:nvPr>
        </p:nvSpPr>
        <p:spPr/>
        <p:txBody>
          <a:bodyPr/>
          <a:lstStyle/>
          <a:p>
            <a:fld id="{11226B5B-2E80-3F4B-AB33-B0C163CCE2B1}" type="slidenum">
              <a:rPr lang="en-US" smtClean="0"/>
              <a:pPr/>
              <a:t>4</a:t>
            </a:fld>
            <a:endParaRPr lang="en-US"/>
          </a:p>
        </p:txBody>
      </p:sp>
      <p:sp>
        <p:nvSpPr>
          <p:cNvPr id="2" name="Title 1"/>
          <p:cNvSpPr>
            <a:spLocks noGrp="1"/>
          </p:cNvSpPr>
          <p:nvPr>
            <p:ph type="title"/>
          </p:nvPr>
        </p:nvSpPr>
        <p:spPr/>
        <p:txBody>
          <a:bodyPr>
            <a:normAutofit/>
          </a:bodyPr>
          <a:lstStyle/>
          <a:p>
            <a:r>
              <a:rPr lang="en-US" dirty="0"/>
              <a:t>Title and Content</a:t>
            </a:r>
          </a:p>
        </p:txBody>
      </p:sp>
    </p:spTree>
    <p:extLst>
      <p:ext uri="{BB962C8B-B14F-4D97-AF65-F5344CB8AC3E}">
        <p14:creationId xmlns:p14="http://schemas.microsoft.com/office/powerpoint/2010/main" val="32920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List Item 1</a:t>
            </a:r>
          </a:p>
          <a:p>
            <a:r>
              <a:rPr lang="en-US"/>
              <a:t>List Item 2</a:t>
            </a:r>
          </a:p>
          <a:p>
            <a:r>
              <a:rPr lang="en-US"/>
              <a:t>List Item 3</a:t>
            </a:r>
          </a:p>
          <a:p>
            <a:r>
              <a:rPr lang="en-US"/>
              <a:t>List Item 4</a:t>
            </a:r>
          </a:p>
        </p:txBody>
      </p:sp>
      <p:sp>
        <p:nvSpPr>
          <p:cNvPr id="3" name="Title 2"/>
          <p:cNvSpPr>
            <a:spLocks noGrp="1"/>
          </p:cNvSpPr>
          <p:nvPr>
            <p:ph type="title"/>
          </p:nvPr>
        </p:nvSpPr>
        <p:spPr/>
        <p:txBody>
          <a:bodyPr/>
          <a:lstStyle/>
          <a:p>
            <a:r>
              <a:rPr lang="en-US"/>
              <a:t>Title and Bulleted List</a:t>
            </a:r>
          </a:p>
        </p:txBody>
      </p:sp>
    </p:spTree>
    <p:extLst>
      <p:ext uri="{BB962C8B-B14F-4D97-AF65-F5344CB8AC3E}">
        <p14:creationId xmlns:p14="http://schemas.microsoft.com/office/powerpoint/2010/main" val="991203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List Item 1</a:t>
            </a:r>
          </a:p>
          <a:p>
            <a:r>
              <a:rPr lang="en-US"/>
              <a:t>List Item 2</a:t>
            </a:r>
          </a:p>
          <a:p>
            <a:r>
              <a:rPr lang="en-US"/>
              <a:t>List Item 3</a:t>
            </a:r>
          </a:p>
          <a:p>
            <a:r>
              <a:rPr lang="en-US"/>
              <a:t>List Item 4</a:t>
            </a:r>
          </a:p>
        </p:txBody>
      </p:sp>
      <p:sp>
        <p:nvSpPr>
          <p:cNvPr id="3" name="Title 2"/>
          <p:cNvSpPr>
            <a:spLocks noGrp="1"/>
          </p:cNvSpPr>
          <p:nvPr>
            <p:ph type="title"/>
          </p:nvPr>
        </p:nvSpPr>
        <p:spPr/>
        <p:txBody>
          <a:bodyPr>
            <a:normAutofit/>
          </a:bodyPr>
          <a:lstStyle/>
          <a:p>
            <a:r>
              <a:rPr lang="en-US"/>
              <a:t>Title and Subtitle with Bulleted List</a:t>
            </a:r>
          </a:p>
        </p:txBody>
      </p:sp>
      <p:sp>
        <p:nvSpPr>
          <p:cNvPr id="4" name="Text Placeholder 3"/>
          <p:cNvSpPr>
            <a:spLocks noGrp="1"/>
          </p:cNvSpPr>
          <p:nvPr>
            <p:ph type="body" idx="13"/>
          </p:nvPr>
        </p:nvSpPr>
        <p:spPr/>
        <p:txBody>
          <a:bodyPr/>
          <a:lstStyle/>
          <a:p>
            <a:r>
              <a:rPr lang="en-US"/>
              <a:t>Subtitle goes here</a:t>
            </a:r>
          </a:p>
        </p:txBody>
      </p:sp>
    </p:spTree>
    <p:extLst>
      <p:ext uri="{BB962C8B-B14F-4D97-AF65-F5344CB8AC3E}">
        <p14:creationId xmlns:p14="http://schemas.microsoft.com/office/powerpoint/2010/main" val="22239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a:t>EXAMPLE SUBHEADING</a:t>
            </a:r>
          </a:p>
        </p:txBody>
      </p:sp>
      <p:sp>
        <p:nvSpPr>
          <p:cNvPr id="4" name="Content Placeholder 3"/>
          <p:cNvSpPr>
            <a:spLocks noGrp="1"/>
          </p:cNvSpPr>
          <p:nvPr>
            <p:ph sz="half" idx="2"/>
          </p:nvPr>
        </p:nvSpPr>
        <p:spPr/>
        <p:txBody>
          <a:bodyPr/>
          <a:lstStyle/>
          <a:p>
            <a:pPr marL="0" indent="0">
              <a:buNone/>
            </a:pP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9" name="Text Placeholder 8"/>
          <p:cNvSpPr>
            <a:spLocks noGrp="1"/>
          </p:cNvSpPr>
          <p:nvPr>
            <p:ph type="body" sz="quarter" idx="3"/>
          </p:nvPr>
        </p:nvSpPr>
        <p:spPr/>
        <p:txBody>
          <a:bodyPr/>
          <a:lstStyle/>
          <a:p>
            <a:r>
              <a:rPr lang="en-US"/>
              <a:t>EXAMPLE SUBHEADING</a:t>
            </a:r>
          </a:p>
        </p:txBody>
      </p:sp>
      <p:sp>
        <p:nvSpPr>
          <p:cNvPr id="6" name="Content Placeholder 5"/>
          <p:cNvSpPr>
            <a:spLocks noGrp="1"/>
          </p:cNvSpPr>
          <p:nvPr>
            <p:ph sz="quarter" idx="4"/>
          </p:nvPr>
        </p:nvSpPr>
        <p:spPr/>
        <p:txBody>
          <a:bodyPr/>
          <a:lstStyle/>
          <a:p>
            <a:pPr marL="0" indent="0">
              <a:buNone/>
            </a:pPr>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a:p>
            <a:endParaRPr lang="en-US"/>
          </a:p>
        </p:txBody>
      </p:sp>
      <p:sp>
        <p:nvSpPr>
          <p:cNvPr id="8" name="Slide Number Placeholder 7"/>
          <p:cNvSpPr>
            <a:spLocks noGrp="1"/>
          </p:cNvSpPr>
          <p:nvPr>
            <p:ph type="sldNum" sz="quarter" idx="12"/>
          </p:nvPr>
        </p:nvSpPr>
        <p:spPr/>
        <p:txBody>
          <a:bodyPr/>
          <a:lstStyle/>
          <a:p>
            <a:fld id="{11226B5B-2E80-3F4B-AB33-B0C163CCE2B1}" type="slidenum">
              <a:rPr lang="en-US" smtClean="0"/>
              <a:pPr/>
              <a:t>7</a:t>
            </a:fld>
            <a:endParaRPr lang="en-US"/>
          </a:p>
        </p:txBody>
      </p:sp>
      <p:sp>
        <p:nvSpPr>
          <p:cNvPr id="7" name="Title 6"/>
          <p:cNvSpPr>
            <a:spLocks noGrp="1"/>
          </p:cNvSpPr>
          <p:nvPr>
            <p:ph type="title"/>
          </p:nvPr>
        </p:nvSpPr>
        <p:spPr/>
        <p:txBody>
          <a:bodyPr/>
          <a:lstStyle/>
          <a:p>
            <a:r>
              <a:rPr lang="en-US"/>
              <a:t>Two Content with Subheading</a:t>
            </a:r>
          </a:p>
        </p:txBody>
      </p:sp>
    </p:spTree>
    <p:extLst>
      <p:ext uri="{BB962C8B-B14F-4D97-AF65-F5344CB8AC3E}">
        <p14:creationId xmlns:p14="http://schemas.microsoft.com/office/powerpoint/2010/main" val="125898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2022128647"/>
              </p:ext>
            </p:extLst>
          </p:nvPr>
        </p:nvGraphicFramePr>
        <p:xfrm>
          <a:off x="3887788" y="987425"/>
          <a:ext cx="462915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sz="half" idx="13"/>
          </p:nvPr>
        </p:nvSpPr>
        <p:spPr/>
        <p:txBody>
          <a:bodyPr/>
          <a:lstStyle/>
          <a:p>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laboris</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p>
          <a:p>
            <a:endParaRPr lang="en-US"/>
          </a:p>
        </p:txBody>
      </p:sp>
      <p:sp>
        <p:nvSpPr>
          <p:cNvPr id="4" name="Title 3"/>
          <p:cNvSpPr>
            <a:spLocks noGrp="1"/>
          </p:cNvSpPr>
          <p:nvPr>
            <p:ph type="title"/>
          </p:nvPr>
        </p:nvSpPr>
        <p:spPr/>
        <p:txBody>
          <a:bodyPr/>
          <a:lstStyle/>
          <a:p>
            <a:r>
              <a:rPr lang="en-US"/>
              <a:t>Chart with Caption</a:t>
            </a:r>
          </a:p>
        </p:txBody>
      </p:sp>
    </p:spTree>
    <p:extLst>
      <p:ext uri="{BB962C8B-B14F-4D97-AF65-F5344CB8AC3E}">
        <p14:creationId xmlns:p14="http://schemas.microsoft.com/office/powerpoint/2010/main" val="1540776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1226B5B-2E80-3F4B-AB33-B0C163CCE2B1}" type="slidenum">
              <a:rPr lang="en-US" smtClean="0"/>
              <a:pPr/>
              <a:t>9</a:t>
            </a:fld>
            <a:endParaRPr lang="en-US"/>
          </a:p>
        </p:txBody>
      </p:sp>
      <p:sp>
        <p:nvSpPr>
          <p:cNvPr id="4" name="Text Placeholder 3"/>
          <p:cNvSpPr>
            <a:spLocks noGrp="1"/>
          </p:cNvSpPr>
          <p:nvPr>
            <p:ph type="body" sz="half" idx="13"/>
          </p:nvPr>
        </p:nvSpPr>
        <p:spPr/>
        <p:txBody>
          <a:bodyPr/>
          <a:lstStyle/>
          <a:p>
            <a:r>
              <a:rPr lang="en-US" err="1"/>
              <a:t>Lorem</a:t>
            </a:r>
            <a:r>
              <a:rPr lang="en-US"/>
              <a:t> </a:t>
            </a:r>
            <a:r>
              <a:rPr lang="en-US" err="1"/>
              <a:t>ipsum</a:t>
            </a:r>
            <a:r>
              <a:rPr lang="en-US"/>
              <a:t>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a:t>
            </a:r>
            <a:r>
              <a:rPr lang="en-US" err="1"/>
              <a:t>dolore</a:t>
            </a:r>
            <a:r>
              <a:rPr lang="en-US"/>
              <a:t> magna </a:t>
            </a:r>
            <a:r>
              <a:rPr lang="en-US" err="1"/>
              <a:t>aliqua</a:t>
            </a:r>
            <a:r>
              <a:rPr lang="en-US"/>
              <a:t>. </a:t>
            </a:r>
            <a:r>
              <a:rPr lang="en-US" err="1"/>
              <a:t>Ut</a:t>
            </a:r>
            <a:r>
              <a:rPr lang="en-US"/>
              <a: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a:t>
            </a:r>
            <a:r>
              <a:rPr lang="en-US" err="1"/>
              <a:t>laboris</a:t>
            </a:r>
            <a:r>
              <a:rPr lang="en-US"/>
              <a:t> </a:t>
            </a:r>
            <a:r>
              <a:rPr lang="en-US" err="1"/>
              <a:t>Duis</a:t>
            </a:r>
            <a:r>
              <a:rPr lang="en-US"/>
              <a:t>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a:t>
            </a:r>
            <a:r>
              <a:rPr lang="en-US" err="1"/>
              <a:t>dolore</a:t>
            </a:r>
            <a:r>
              <a:rPr lang="en-US"/>
              <a:t> </a:t>
            </a:r>
            <a:r>
              <a:rPr lang="en-US" err="1"/>
              <a:t>eu</a:t>
            </a:r>
            <a:r>
              <a:rPr lang="en-US"/>
              <a:t> </a:t>
            </a:r>
            <a:r>
              <a:rPr lang="en-US" err="1"/>
              <a:t>fugiat</a:t>
            </a:r>
            <a:r>
              <a:rPr lang="en-US"/>
              <a:t> </a:t>
            </a:r>
            <a:r>
              <a:rPr lang="en-US" err="1"/>
              <a:t>nulla</a:t>
            </a:r>
            <a:r>
              <a:rPr lang="en-US"/>
              <a:t> </a:t>
            </a:r>
            <a:r>
              <a:rPr lang="en-US" err="1"/>
              <a:t>pariatur</a:t>
            </a:r>
            <a:r>
              <a:rPr lang="en-US"/>
              <a:t>. </a:t>
            </a:r>
          </a:p>
          <a:p>
            <a:endParaRPr lang="en-US"/>
          </a:p>
        </p:txBody>
      </p:sp>
      <p:sp>
        <p:nvSpPr>
          <p:cNvPr id="2" name="Title 1"/>
          <p:cNvSpPr>
            <a:spLocks noGrp="1"/>
          </p:cNvSpPr>
          <p:nvPr>
            <p:ph type="title"/>
          </p:nvPr>
        </p:nvSpPr>
        <p:spPr/>
        <p:txBody>
          <a:bodyPr/>
          <a:lstStyle/>
          <a:p>
            <a:r>
              <a:rPr lang="en-US"/>
              <a:t>Image with Caption</a:t>
            </a:r>
          </a:p>
        </p:txBody>
      </p:sp>
      <p:pic>
        <p:nvPicPr>
          <p:cNvPr id="12" name="Picture Placeholder 11"/>
          <p:cNvPicPr>
            <a:picLocks noGrp="1" noChangeAspect="1"/>
          </p:cNvPicPr>
          <p:nvPr>
            <p:ph type="pic" idx="14"/>
          </p:nvPr>
        </p:nvPicPr>
        <p:blipFill rotWithShape="1">
          <a:blip r:embed="rId3">
            <a:extLst>
              <a:ext uri="{28A0092B-C50C-407E-A947-70E740481C1C}">
                <a14:useLocalDpi xmlns:a14="http://schemas.microsoft.com/office/drawing/2010/main" val="0"/>
              </a:ext>
            </a:extLst>
          </a:blip>
          <a:srcRect l="30" t="702" r="-30" b="18560"/>
          <a:stretch/>
        </p:blipFill>
        <p:spPr/>
      </p:pic>
      <p:cxnSp>
        <p:nvCxnSpPr>
          <p:cNvPr id="6" name="Straight Connector 5"/>
          <p:cNvCxnSpPr/>
          <p:nvPr/>
        </p:nvCxnSpPr>
        <p:spPr>
          <a:xfrm>
            <a:off x="733712" y="457200"/>
            <a:ext cx="2758883"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635563"/>
      </p:ext>
    </p:extLst>
  </p:cSld>
  <p:clrMapOvr>
    <a:masterClrMapping/>
  </p:clrMapOvr>
</p:sld>
</file>

<file path=ppt/theme/theme1.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TotalTime>
  <Words>588</Words>
  <Application>Microsoft Office PowerPoint</Application>
  <PresentationFormat>On-screen Show (4:3)</PresentationFormat>
  <Paragraphs>71</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Georgia</vt:lpstr>
      <vt:lpstr>Office Theme</vt:lpstr>
      <vt:lpstr>How this works</vt:lpstr>
      <vt:lpstr>Questions to Answer in your Talk</vt:lpstr>
      <vt:lpstr>Title of your talk HERE</vt:lpstr>
      <vt:lpstr>Title and Content</vt:lpstr>
      <vt:lpstr>Title and Bulleted List</vt:lpstr>
      <vt:lpstr>Title and Subtitle with Bulleted List</vt:lpstr>
      <vt:lpstr>Two Content with Subheading</vt:lpstr>
      <vt:lpstr>Chart with Caption</vt:lpstr>
      <vt:lpstr>Image with Caption</vt:lpstr>
      <vt:lpstr>Image with Subtitle and Bulleted List</vt:lpstr>
      <vt:lpstr>Graph</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Example Lorem Ipusum Dolor Set</dc:title>
  <dc:creator>Gretchen Sabel</dc:creator>
  <cp:lastModifiedBy>Gretchen Sabel</cp:lastModifiedBy>
  <cp:revision>13</cp:revision>
  <dcterms:modified xsi:type="dcterms:W3CDTF">2018-05-17T04:57:44Z</dcterms:modified>
</cp:coreProperties>
</file>